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63" r:id="rId5"/>
    <p:sldId id="259" r:id="rId6"/>
    <p:sldId id="262" r:id="rId7"/>
    <p:sldId id="264" r:id="rId8"/>
    <p:sldId id="265" r:id="rId9"/>
    <p:sldId id="266" r:id="rId10"/>
    <p:sldId id="268" r:id="rId11"/>
    <p:sldId id="267" r:id="rId12"/>
    <p:sldId id="280" r:id="rId13"/>
    <p:sldId id="281" r:id="rId14"/>
    <p:sldId id="282" r:id="rId15"/>
    <p:sldId id="283" r:id="rId16"/>
    <p:sldId id="310" r:id="rId17"/>
    <p:sldId id="284" r:id="rId18"/>
    <p:sldId id="285" r:id="rId19"/>
    <p:sldId id="286" r:id="rId20"/>
    <p:sldId id="311" r:id="rId21"/>
    <p:sldId id="271" r:id="rId22"/>
    <p:sldId id="272" r:id="rId23"/>
    <p:sldId id="273" r:id="rId24"/>
    <p:sldId id="274" r:id="rId25"/>
    <p:sldId id="275" r:id="rId26"/>
    <p:sldId id="276" r:id="rId27"/>
    <p:sldId id="287" r:id="rId28"/>
    <p:sldId id="290" r:id="rId29"/>
    <p:sldId id="291" r:id="rId30"/>
    <p:sldId id="292" r:id="rId31"/>
    <p:sldId id="294" r:id="rId32"/>
    <p:sldId id="295" r:id="rId33"/>
    <p:sldId id="312" r:id="rId34"/>
    <p:sldId id="313" r:id="rId35"/>
    <p:sldId id="314" r:id="rId36"/>
    <p:sldId id="315" r:id="rId37"/>
    <p:sldId id="317" r:id="rId38"/>
    <p:sldId id="305" r:id="rId39"/>
    <p:sldId id="318" r:id="rId40"/>
    <p:sldId id="319" r:id="rId41"/>
    <p:sldId id="309" r:id="rId42"/>
    <p:sldId id="320" r:id="rId43"/>
    <p:sldId id="260" r:id="rId44"/>
    <p:sldId id="261" r:id="rId4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41F2"/>
    <a:srgbClr val="548AD5"/>
    <a:srgbClr val="A7F7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/>
      <a:tcStyle>
        <a:tcBdr/>
        <a:fill>
          <a:solidFill>
            <a:srgbClr val="FCE9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4" d="100"/>
          <a:sy n="34" d="100"/>
        </p:scale>
        <p:origin x="8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49743C-D38A-4A53-9DD9-FCC30020D1D1}" type="doc">
      <dgm:prSet loTypeId="urn:microsoft.com/office/officeart/2005/8/layout/arrow6" loCatId="relationship" qsTypeId="urn:microsoft.com/office/officeart/2005/8/quickstyle/simple2" qsCatId="simple" csTypeId="urn:microsoft.com/office/officeart/2005/8/colors/accent1_4" csCatId="accent1" phldr="1"/>
      <dgm:spPr/>
      <dgm:t>
        <a:bodyPr/>
        <a:lstStyle/>
        <a:p>
          <a:endParaRPr lang="pt-BR"/>
        </a:p>
      </dgm:t>
    </dgm:pt>
    <dgm:pt modelId="{96F7E282-345C-4A81-B898-955ECE406F58}">
      <dgm:prSet phldrT="[Texto]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Antes: risco</a:t>
          </a:r>
        </a:p>
      </dgm:t>
    </dgm:pt>
    <dgm:pt modelId="{577F9E38-1A89-4488-843E-6D00723CBC2A}" type="parTrans" cxnId="{A24E18C1-018C-427D-A1CF-01F30FE54A9B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EEACBF19-B445-40F1-8806-A120A4C69653}" type="sibTrans" cxnId="{A24E18C1-018C-427D-A1CF-01F30FE54A9B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44C2F334-E2AD-41D2-850B-C9D7865B0EB1}">
      <dgm:prSet phldrT="[Texto]"/>
      <dgm:spPr>
        <a:solidFill>
          <a:schemeClr val="accent4">
            <a:lumMod val="60000"/>
            <a:lumOff val="40000"/>
          </a:schemeClr>
        </a:solidFill>
        <a:ln>
          <a:solidFill>
            <a:srgbClr val="FFFF00"/>
          </a:solidFill>
        </a:ln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Hoje: oportunidade</a:t>
          </a:r>
        </a:p>
      </dgm:t>
    </dgm:pt>
    <dgm:pt modelId="{0DB13510-A987-4E7E-B862-BF5A33C61647}" type="parTrans" cxnId="{D5FA96C3-2086-4613-B802-DF8B992E130D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FA792252-9849-481E-B4D9-3D66C09E1BE4}" type="sibTrans" cxnId="{D5FA96C3-2086-4613-B802-DF8B992E130D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A98FFF4C-51D6-4179-9353-0828653EA939}" type="pres">
      <dgm:prSet presAssocID="{F649743C-D38A-4A53-9DD9-FCC30020D1D1}" presName="compositeShape" presStyleCnt="0">
        <dgm:presLayoutVars>
          <dgm:chMax val="2"/>
          <dgm:dir/>
          <dgm:resizeHandles val="exact"/>
        </dgm:presLayoutVars>
      </dgm:prSet>
      <dgm:spPr/>
    </dgm:pt>
    <dgm:pt modelId="{60EA59AE-BB7F-43BA-A3A9-074BE80C57AD}" type="pres">
      <dgm:prSet presAssocID="{F649743C-D38A-4A53-9DD9-FCC30020D1D1}" presName="ribbon" presStyleLbl="node1" presStyleIdx="0" presStyleCnt="1"/>
      <dgm:spPr>
        <a:solidFill>
          <a:schemeClr val="accent4">
            <a:lumMod val="60000"/>
            <a:lumOff val="40000"/>
          </a:schemeClr>
        </a:solidFill>
        <a:ln>
          <a:solidFill>
            <a:srgbClr val="FFFF00"/>
          </a:solidFill>
        </a:ln>
      </dgm:spPr>
    </dgm:pt>
    <dgm:pt modelId="{22D12C3C-0BEB-458C-A99E-62B1C94C6A57}" type="pres">
      <dgm:prSet presAssocID="{F649743C-D38A-4A53-9DD9-FCC30020D1D1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32080666-29B6-4760-A0B7-A466FF21B091}" type="pres">
      <dgm:prSet presAssocID="{F649743C-D38A-4A53-9DD9-FCC30020D1D1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9116D10B-47E4-4E3D-BE4F-1C7AAB64D00B}" type="presOf" srcId="{F649743C-D38A-4A53-9DD9-FCC30020D1D1}" destId="{A98FFF4C-51D6-4179-9353-0828653EA939}" srcOrd="0" destOrd="0" presId="urn:microsoft.com/office/officeart/2005/8/layout/arrow6"/>
    <dgm:cxn modelId="{654A960E-7213-446A-AF91-27B30027D187}" type="presOf" srcId="{96F7E282-345C-4A81-B898-955ECE406F58}" destId="{22D12C3C-0BEB-458C-A99E-62B1C94C6A57}" srcOrd="0" destOrd="0" presId="urn:microsoft.com/office/officeart/2005/8/layout/arrow6"/>
    <dgm:cxn modelId="{186289A3-05FC-4036-BAB8-DE9B629A76A1}" type="presOf" srcId="{44C2F334-E2AD-41D2-850B-C9D7865B0EB1}" destId="{32080666-29B6-4760-A0B7-A466FF21B091}" srcOrd="0" destOrd="0" presId="urn:microsoft.com/office/officeart/2005/8/layout/arrow6"/>
    <dgm:cxn modelId="{A24E18C1-018C-427D-A1CF-01F30FE54A9B}" srcId="{F649743C-D38A-4A53-9DD9-FCC30020D1D1}" destId="{96F7E282-345C-4A81-B898-955ECE406F58}" srcOrd="0" destOrd="0" parTransId="{577F9E38-1A89-4488-843E-6D00723CBC2A}" sibTransId="{EEACBF19-B445-40F1-8806-A120A4C69653}"/>
    <dgm:cxn modelId="{D5FA96C3-2086-4613-B802-DF8B992E130D}" srcId="{F649743C-D38A-4A53-9DD9-FCC30020D1D1}" destId="{44C2F334-E2AD-41D2-850B-C9D7865B0EB1}" srcOrd="1" destOrd="0" parTransId="{0DB13510-A987-4E7E-B862-BF5A33C61647}" sibTransId="{FA792252-9849-481E-B4D9-3D66C09E1BE4}"/>
    <dgm:cxn modelId="{D4DA1B43-CAA5-41C9-AB01-C65964AB47D6}" type="presParOf" srcId="{A98FFF4C-51D6-4179-9353-0828653EA939}" destId="{60EA59AE-BB7F-43BA-A3A9-074BE80C57AD}" srcOrd="0" destOrd="0" presId="urn:microsoft.com/office/officeart/2005/8/layout/arrow6"/>
    <dgm:cxn modelId="{4485FF25-CC63-41F7-A9E1-4D3DC1E3B613}" type="presParOf" srcId="{A98FFF4C-51D6-4179-9353-0828653EA939}" destId="{22D12C3C-0BEB-458C-A99E-62B1C94C6A57}" srcOrd="1" destOrd="0" presId="urn:microsoft.com/office/officeart/2005/8/layout/arrow6"/>
    <dgm:cxn modelId="{632F77DD-130C-4BC9-85B2-4F8FCA289CDB}" type="presParOf" srcId="{A98FFF4C-51D6-4179-9353-0828653EA939}" destId="{32080666-29B6-4760-A0B7-A466FF21B091}" srcOrd="2" destOrd="0" presId="urn:microsoft.com/office/officeart/2005/8/layout/arrow6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63C1FDB-9ECA-48CB-A708-6A5F819F74DD}" type="doc">
      <dgm:prSet loTypeId="urn:microsoft.com/office/officeart/2005/8/layout/lProcess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pt-BR"/>
        </a:p>
      </dgm:t>
    </dgm:pt>
    <dgm:pt modelId="{729B1C94-C208-4E03-AA59-E59974620A0E}">
      <dgm:prSet phldrT="[Texto]"/>
      <dgm:spPr/>
      <dgm:t>
        <a:bodyPr/>
        <a:lstStyle/>
        <a:p>
          <a:pPr>
            <a:buNone/>
          </a:pPr>
          <a:r>
            <a:rPr lang="pt-BR" b="1" dirty="0"/>
            <a:t>Observe</a:t>
          </a:r>
          <a:r>
            <a:rPr lang="pt-BR" dirty="0"/>
            <a:t> as empresas que você se relaciona . Elas têm ou não </a:t>
          </a:r>
          <a:r>
            <a:rPr lang="pt-BR" b="1" dirty="0"/>
            <a:t>normas e padrões </a:t>
          </a:r>
          <a:r>
            <a:rPr lang="pt-BR" dirty="0"/>
            <a:t>estabelecidos?</a:t>
          </a:r>
        </a:p>
      </dgm:t>
    </dgm:pt>
    <dgm:pt modelId="{96F0B4C8-96B3-4492-9980-54F795C8C98A}" type="parTrans" cxnId="{69DB0E05-FEEA-4E70-815C-00322A345EE9}">
      <dgm:prSet/>
      <dgm:spPr/>
      <dgm:t>
        <a:bodyPr/>
        <a:lstStyle/>
        <a:p>
          <a:endParaRPr lang="pt-BR"/>
        </a:p>
      </dgm:t>
    </dgm:pt>
    <dgm:pt modelId="{E90B7325-5887-41A0-BF7C-58A93D851A8D}" type="sibTrans" cxnId="{69DB0E05-FEEA-4E70-815C-00322A345EE9}">
      <dgm:prSet/>
      <dgm:spPr/>
      <dgm:t>
        <a:bodyPr/>
        <a:lstStyle/>
        <a:p>
          <a:endParaRPr lang="pt-BR"/>
        </a:p>
      </dgm:t>
    </dgm:pt>
    <dgm:pt modelId="{4A12FF67-B683-4B51-B7A2-0D9A9EB8582F}">
      <dgm:prSet/>
      <dgm:spPr/>
      <dgm:t>
        <a:bodyPr/>
        <a:lstStyle/>
        <a:p>
          <a:r>
            <a:rPr lang="pt-BR" b="1" dirty="0"/>
            <a:t>Você concorda com </a:t>
          </a:r>
          <a:r>
            <a:rPr lang="pt-BR" dirty="0"/>
            <a:t>os princípios dessa empresa?</a:t>
          </a:r>
        </a:p>
      </dgm:t>
    </dgm:pt>
    <dgm:pt modelId="{C4F6512C-B2D3-4625-95B6-A7DEC4C544A8}" type="parTrans" cxnId="{BDB57B02-62B1-4730-97BD-69FC9264CA15}">
      <dgm:prSet/>
      <dgm:spPr/>
      <dgm:t>
        <a:bodyPr/>
        <a:lstStyle/>
        <a:p>
          <a:endParaRPr lang="pt-BR"/>
        </a:p>
      </dgm:t>
    </dgm:pt>
    <dgm:pt modelId="{E630A597-9930-49E5-B721-5A3209D94348}" type="sibTrans" cxnId="{BDB57B02-62B1-4730-97BD-69FC9264CA15}">
      <dgm:prSet/>
      <dgm:spPr/>
      <dgm:t>
        <a:bodyPr/>
        <a:lstStyle/>
        <a:p>
          <a:endParaRPr lang="pt-BR"/>
        </a:p>
      </dgm:t>
    </dgm:pt>
    <dgm:pt modelId="{E854156A-FDE1-4FB0-A9F6-2088D67029C6}">
      <dgm:prSet/>
      <dgm:spPr/>
      <dgm:t>
        <a:bodyPr/>
        <a:lstStyle/>
        <a:p>
          <a:r>
            <a:rPr lang="pt-BR" dirty="0"/>
            <a:t>E consequentemente onde poderiam ser aplicadas </a:t>
          </a:r>
          <a:r>
            <a:rPr lang="pt-BR" b="1" dirty="0"/>
            <a:t>melhorias. </a:t>
          </a:r>
        </a:p>
      </dgm:t>
    </dgm:pt>
    <dgm:pt modelId="{C2F4C9BF-8633-42E7-A448-A087978C935D}" type="parTrans" cxnId="{CB6F3C71-AE3F-4EC8-9ABF-62A4B77AF5FB}">
      <dgm:prSet/>
      <dgm:spPr/>
      <dgm:t>
        <a:bodyPr/>
        <a:lstStyle/>
        <a:p>
          <a:endParaRPr lang="pt-BR"/>
        </a:p>
      </dgm:t>
    </dgm:pt>
    <dgm:pt modelId="{C6724BA0-3A4C-4698-B12A-69E1E01E07F5}" type="sibTrans" cxnId="{CB6F3C71-AE3F-4EC8-9ABF-62A4B77AF5FB}">
      <dgm:prSet/>
      <dgm:spPr/>
      <dgm:t>
        <a:bodyPr/>
        <a:lstStyle/>
        <a:p>
          <a:endParaRPr lang="pt-BR"/>
        </a:p>
      </dgm:t>
    </dgm:pt>
    <dgm:pt modelId="{5B60A93D-DEA7-47FB-A44A-89777F5A0F9B}">
      <dgm:prSet/>
      <dgm:spPr/>
      <dgm:t>
        <a:bodyPr/>
        <a:lstStyle/>
        <a:p>
          <a:r>
            <a:rPr lang="pt-BR" b="1" u="none" dirty="0"/>
            <a:t>Este é um ótimo exercício para que você comece a aplicar seus conhecimentos!</a:t>
          </a:r>
        </a:p>
      </dgm:t>
    </dgm:pt>
    <dgm:pt modelId="{C1061129-C8DF-4CF1-A4F4-3E0C9229A5CC}" type="parTrans" cxnId="{5CA365FA-6430-482C-8F2B-02F67F92759D}">
      <dgm:prSet/>
      <dgm:spPr/>
      <dgm:t>
        <a:bodyPr/>
        <a:lstStyle/>
        <a:p>
          <a:endParaRPr lang="pt-BR"/>
        </a:p>
      </dgm:t>
    </dgm:pt>
    <dgm:pt modelId="{39BC727F-7CD6-4314-A2B9-9FD866694B9F}" type="sibTrans" cxnId="{5CA365FA-6430-482C-8F2B-02F67F92759D}">
      <dgm:prSet/>
      <dgm:spPr/>
      <dgm:t>
        <a:bodyPr/>
        <a:lstStyle/>
        <a:p>
          <a:endParaRPr lang="pt-BR"/>
        </a:p>
      </dgm:t>
    </dgm:pt>
    <dgm:pt modelId="{CA508BBB-EEE4-4809-B5CA-512149F78619}" type="pres">
      <dgm:prSet presAssocID="{663C1FDB-9ECA-48CB-A708-6A5F819F74DD}" presName="theList" presStyleCnt="0">
        <dgm:presLayoutVars>
          <dgm:dir/>
          <dgm:animLvl val="lvl"/>
          <dgm:resizeHandles val="exact"/>
        </dgm:presLayoutVars>
      </dgm:prSet>
      <dgm:spPr/>
    </dgm:pt>
    <dgm:pt modelId="{AEC07D5F-EDEC-4021-B3B1-EFB832FD58A4}" type="pres">
      <dgm:prSet presAssocID="{729B1C94-C208-4E03-AA59-E59974620A0E}" presName="compNode" presStyleCnt="0"/>
      <dgm:spPr/>
    </dgm:pt>
    <dgm:pt modelId="{37390A99-A33B-4987-BC82-FAB3EF5A39A1}" type="pres">
      <dgm:prSet presAssocID="{729B1C94-C208-4E03-AA59-E59974620A0E}" presName="aNode" presStyleLbl="bgShp" presStyleIdx="0" presStyleCnt="1"/>
      <dgm:spPr/>
    </dgm:pt>
    <dgm:pt modelId="{797A4ECA-3AF3-4BC9-AACA-DAF57413FD5D}" type="pres">
      <dgm:prSet presAssocID="{729B1C94-C208-4E03-AA59-E59974620A0E}" presName="textNode" presStyleLbl="bgShp" presStyleIdx="0" presStyleCnt="1"/>
      <dgm:spPr/>
    </dgm:pt>
    <dgm:pt modelId="{FA211F07-B8F1-40B3-99E8-114BEF9AB6B2}" type="pres">
      <dgm:prSet presAssocID="{729B1C94-C208-4E03-AA59-E59974620A0E}" presName="compChildNode" presStyleCnt="0"/>
      <dgm:spPr/>
    </dgm:pt>
    <dgm:pt modelId="{0C3B0470-CC19-40B0-A76C-B0962F8C9E94}" type="pres">
      <dgm:prSet presAssocID="{729B1C94-C208-4E03-AA59-E59974620A0E}" presName="theInnerList" presStyleCnt="0"/>
      <dgm:spPr/>
    </dgm:pt>
    <dgm:pt modelId="{75F4059B-B6CF-4605-9B10-083E5EDA8BC9}" type="pres">
      <dgm:prSet presAssocID="{4A12FF67-B683-4B51-B7A2-0D9A9EB8582F}" presName="childNode" presStyleLbl="node1" presStyleIdx="0" presStyleCnt="3">
        <dgm:presLayoutVars>
          <dgm:bulletEnabled val="1"/>
        </dgm:presLayoutVars>
      </dgm:prSet>
      <dgm:spPr/>
    </dgm:pt>
    <dgm:pt modelId="{CE6415C6-11CE-4650-91A1-FCEE1FB14758}" type="pres">
      <dgm:prSet presAssocID="{4A12FF67-B683-4B51-B7A2-0D9A9EB8582F}" presName="aSpace2" presStyleCnt="0"/>
      <dgm:spPr/>
    </dgm:pt>
    <dgm:pt modelId="{5D9F6CEA-02BD-4A09-8F48-FB77A32D7E98}" type="pres">
      <dgm:prSet presAssocID="{E854156A-FDE1-4FB0-A9F6-2088D67029C6}" presName="childNode" presStyleLbl="node1" presStyleIdx="1" presStyleCnt="3">
        <dgm:presLayoutVars>
          <dgm:bulletEnabled val="1"/>
        </dgm:presLayoutVars>
      </dgm:prSet>
      <dgm:spPr/>
    </dgm:pt>
    <dgm:pt modelId="{70B3464B-5C5F-4CB6-B825-A2129B138C68}" type="pres">
      <dgm:prSet presAssocID="{E854156A-FDE1-4FB0-A9F6-2088D67029C6}" presName="aSpace2" presStyleCnt="0"/>
      <dgm:spPr/>
    </dgm:pt>
    <dgm:pt modelId="{616FF0C4-B08B-46B0-A17B-9122A233507A}" type="pres">
      <dgm:prSet presAssocID="{5B60A93D-DEA7-47FB-A44A-89777F5A0F9B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BDB57B02-62B1-4730-97BD-69FC9264CA15}" srcId="{729B1C94-C208-4E03-AA59-E59974620A0E}" destId="{4A12FF67-B683-4B51-B7A2-0D9A9EB8582F}" srcOrd="0" destOrd="0" parTransId="{C4F6512C-B2D3-4625-95B6-A7DEC4C544A8}" sibTransId="{E630A597-9930-49E5-B721-5A3209D94348}"/>
    <dgm:cxn modelId="{E1C22704-9A82-4717-9227-4D5D83887DC4}" type="presOf" srcId="{663C1FDB-9ECA-48CB-A708-6A5F819F74DD}" destId="{CA508BBB-EEE4-4809-B5CA-512149F78619}" srcOrd="0" destOrd="0" presId="urn:microsoft.com/office/officeart/2005/8/layout/lProcess2"/>
    <dgm:cxn modelId="{69DB0E05-FEEA-4E70-815C-00322A345EE9}" srcId="{663C1FDB-9ECA-48CB-A708-6A5F819F74DD}" destId="{729B1C94-C208-4E03-AA59-E59974620A0E}" srcOrd="0" destOrd="0" parTransId="{96F0B4C8-96B3-4492-9980-54F795C8C98A}" sibTransId="{E90B7325-5887-41A0-BF7C-58A93D851A8D}"/>
    <dgm:cxn modelId="{CB6F3C71-AE3F-4EC8-9ABF-62A4B77AF5FB}" srcId="{729B1C94-C208-4E03-AA59-E59974620A0E}" destId="{E854156A-FDE1-4FB0-A9F6-2088D67029C6}" srcOrd="1" destOrd="0" parTransId="{C2F4C9BF-8633-42E7-A448-A087978C935D}" sibTransId="{C6724BA0-3A4C-4698-B12A-69E1E01E07F5}"/>
    <dgm:cxn modelId="{DED0068A-4B55-495D-9C0B-E4F02BCB6C65}" type="presOf" srcId="{729B1C94-C208-4E03-AA59-E59974620A0E}" destId="{797A4ECA-3AF3-4BC9-AACA-DAF57413FD5D}" srcOrd="1" destOrd="0" presId="urn:microsoft.com/office/officeart/2005/8/layout/lProcess2"/>
    <dgm:cxn modelId="{96F80B94-26A1-4ADF-83B4-E4D1C30F56C3}" type="presOf" srcId="{E854156A-FDE1-4FB0-A9F6-2088D67029C6}" destId="{5D9F6CEA-02BD-4A09-8F48-FB77A32D7E98}" srcOrd="0" destOrd="0" presId="urn:microsoft.com/office/officeart/2005/8/layout/lProcess2"/>
    <dgm:cxn modelId="{D42C5BD8-BDBB-42E2-9312-940CFC63B817}" type="presOf" srcId="{5B60A93D-DEA7-47FB-A44A-89777F5A0F9B}" destId="{616FF0C4-B08B-46B0-A17B-9122A233507A}" srcOrd="0" destOrd="0" presId="urn:microsoft.com/office/officeart/2005/8/layout/lProcess2"/>
    <dgm:cxn modelId="{268004DD-FCB5-4B44-A555-F780EBF0F839}" type="presOf" srcId="{4A12FF67-B683-4B51-B7A2-0D9A9EB8582F}" destId="{75F4059B-B6CF-4605-9B10-083E5EDA8BC9}" srcOrd="0" destOrd="0" presId="urn:microsoft.com/office/officeart/2005/8/layout/lProcess2"/>
    <dgm:cxn modelId="{5CA365FA-6430-482C-8F2B-02F67F92759D}" srcId="{729B1C94-C208-4E03-AA59-E59974620A0E}" destId="{5B60A93D-DEA7-47FB-A44A-89777F5A0F9B}" srcOrd="2" destOrd="0" parTransId="{C1061129-C8DF-4CF1-A4F4-3E0C9229A5CC}" sibTransId="{39BC727F-7CD6-4314-A2B9-9FD866694B9F}"/>
    <dgm:cxn modelId="{A8DD39FE-1F61-48DF-A778-3FB508A56F76}" type="presOf" srcId="{729B1C94-C208-4E03-AA59-E59974620A0E}" destId="{37390A99-A33B-4987-BC82-FAB3EF5A39A1}" srcOrd="0" destOrd="0" presId="urn:microsoft.com/office/officeart/2005/8/layout/lProcess2"/>
    <dgm:cxn modelId="{3585A1C6-FC7B-4D0A-AB06-581507947BD3}" type="presParOf" srcId="{CA508BBB-EEE4-4809-B5CA-512149F78619}" destId="{AEC07D5F-EDEC-4021-B3B1-EFB832FD58A4}" srcOrd="0" destOrd="0" presId="urn:microsoft.com/office/officeart/2005/8/layout/lProcess2"/>
    <dgm:cxn modelId="{B1D54CE6-17B4-4586-B945-A36712853EA8}" type="presParOf" srcId="{AEC07D5F-EDEC-4021-B3B1-EFB832FD58A4}" destId="{37390A99-A33B-4987-BC82-FAB3EF5A39A1}" srcOrd="0" destOrd="0" presId="urn:microsoft.com/office/officeart/2005/8/layout/lProcess2"/>
    <dgm:cxn modelId="{D67B4A6B-E17A-4D80-9891-49C2177BA5EC}" type="presParOf" srcId="{AEC07D5F-EDEC-4021-B3B1-EFB832FD58A4}" destId="{797A4ECA-3AF3-4BC9-AACA-DAF57413FD5D}" srcOrd="1" destOrd="0" presId="urn:microsoft.com/office/officeart/2005/8/layout/lProcess2"/>
    <dgm:cxn modelId="{5D91E344-250D-4B9E-82FC-2323449EB56C}" type="presParOf" srcId="{AEC07D5F-EDEC-4021-B3B1-EFB832FD58A4}" destId="{FA211F07-B8F1-40B3-99E8-114BEF9AB6B2}" srcOrd="2" destOrd="0" presId="urn:microsoft.com/office/officeart/2005/8/layout/lProcess2"/>
    <dgm:cxn modelId="{87C767F9-0514-46DA-BB87-2276AE9EF9D4}" type="presParOf" srcId="{FA211F07-B8F1-40B3-99E8-114BEF9AB6B2}" destId="{0C3B0470-CC19-40B0-A76C-B0962F8C9E94}" srcOrd="0" destOrd="0" presId="urn:microsoft.com/office/officeart/2005/8/layout/lProcess2"/>
    <dgm:cxn modelId="{DC79C7B9-6B54-40DD-B581-2649FB7FCF1F}" type="presParOf" srcId="{0C3B0470-CC19-40B0-A76C-B0962F8C9E94}" destId="{75F4059B-B6CF-4605-9B10-083E5EDA8BC9}" srcOrd="0" destOrd="0" presId="urn:microsoft.com/office/officeart/2005/8/layout/lProcess2"/>
    <dgm:cxn modelId="{7FFA61CD-1417-43A8-A881-4D52A102CA99}" type="presParOf" srcId="{0C3B0470-CC19-40B0-A76C-B0962F8C9E94}" destId="{CE6415C6-11CE-4650-91A1-FCEE1FB14758}" srcOrd="1" destOrd="0" presId="urn:microsoft.com/office/officeart/2005/8/layout/lProcess2"/>
    <dgm:cxn modelId="{79AF42EB-6731-4044-9745-A2FC4F6633FB}" type="presParOf" srcId="{0C3B0470-CC19-40B0-A76C-B0962F8C9E94}" destId="{5D9F6CEA-02BD-4A09-8F48-FB77A32D7E98}" srcOrd="2" destOrd="0" presId="urn:microsoft.com/office/officeart/2005/8/layout/lProcess2"/>
    <dgm:cxn modelId="{C3DF68A9-EA1B-4862-A558-66ACC332382F}" type="presParOf" srcId="{0C3B0470-CC19-40B0-A76C-B0962F8C9E94}" destId="{70B3464B-5C5F-4CB6-B825-A2129B138C68}" srcOrd="3" destOrd="0" presId="urn:microsoft.com/office/officeart/2005/8/layout/lProcess2"/>
    <dgm:cxn modelId="{34B6E885-81C8-491B-81C3-B861D98DB0C6}" type="presParOf" srcId="{0C3B0470-CC19-40B0-A76C-B0962F8C9E94}" destId="{616FF0C4-B08B-46B0-A17B-9122A233507A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762D68B5-0D45-4E81-B503-B4ABE5AAD953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/>
      <dgm:spPr/>
    </dgm:pt>
    <dgm:pt modelId="{7E396EA3-2EB3-4DAB-9037-AA797B17FEB1}" type="pres">
      <dgm:prSet presAssocID="{762D68B5-0D45-4E81-B503-B4ABE5AAD953}" presName="Name0" presStyleCnt="0">
        <dgm:presLayoutVars>
          <dgm:chMax val="7"/>
          <dgm:chPref val="7"/>
          <dgm:dir/>
        </dgm:presLayoutVars>
      </dgm:prSet>
      <dgm:spPr/>
    </dgm:pt>
    <dgm:pt modelId="{4290204D-7239-47B5-A67F-DB03F2A809F7}" type="pres">
      <dgm:prSet presAssocID="{762D68B5-0D45-4E81-B503-B4ABE5AAD953}" presName="Name1" presStyleCnt="0"/>
      <dgm:spPr/>
    </dgm:pt>
  </dgm:ptLst>
  <dgm:cxnLst>
    <dgm:cxn modelId="{CF692F77-92D1-4B7F-9933-5EB79CA8ED66}" type="presOf" srcId="{762D68B5-0D45-4E81-B503-B4ABE5AAD953}" destId="{7E396EA3-2EB3-4DAB-9037-AA797B17FEB1}" srcOrd="0" destOrd="0" presId="urn:microsoft.com/office/officeart/2008/layout/CircularPictureCallout"/>
    <dgm:cxn modelId="{73998448-CC74-4E9F-ABCB-5B1F8874F04E}" type="presParOf" srcId="{7E396EA3-2EB3-4DAB-9037-AA797B17FEB1}" destId="{4290204D-7239-47B5-A67F-DB03F2A809F7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92A9AF4-05B0-449B-8269-0EE1D1148D2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B39D30F9-646E-457B-819D-8AB22C9B5B22}">
      <dgm:prSet phldrT="[Texto]" custT="1"/>
      <dgm:spPr/>
      <dgm:t>
        <a:bodyPr/>
        <a:lstStyle/>
        <a:p>
          <a:r>
            <a:rPr lang="pt-BR" sz="3600" dirty="0">
              <a:solidFill>
                <a:schemeClr val="bg1"/>
              </a:solidFill>
            </a:rPr>
            <a:t>Tornam mais eficientes, seguros e limpos</a:t>
          </a:r>
        </a:p>
      </dgm:t>
    </dgm:pt>
    <dgm:pt modelId="{C1E26124-12BD-4723-888C-4E99D42F82AD}" type="parTrans" cxnId="{5709C30E-A155-4C15-9B1F-1C9384ED5793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96AB5CF9-73DB-406F-A458-B21B8A133B19}" type="sibTrans" cxnId="{5709C30E-A155-4C15-9B1F-1C9384ED5793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D4EA8C8A-30A7-4A24-A13F-20A876968ECE}">
      <dgm:prSet custT="1"/>
      <dgm:spPr/>
      <dgm:t>
        <a:bodyPr/>
        <a:lstStyle/>
        <a:p>
          <a:r>
            <a:rPr lang="pt-BR" sz="3600" dirty="0">
              <a:solidFill>
                <a:schemeClr val="bg1"/>
              </a:solidFill>
            </a:rPr>
            <a:t>Facilitam comércio entre países</a:t>
          </a:r>
        </a:p>
      </dgm:t>
    </dgm:pt>
    <dgm:pt modelId="{3C0C045C-D6EC-43CB-8A6F-F9C192E50AC3}" type="parTrans" cxnId="{539E3D77-A6C0-43BE-A57E-01CF7449A925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D4DB8338-54DF-4795-A831-43B1A5A91FC8}" type="sibTrans" cxnId="{539E3D77-A6C0-43BE-A57E-01CF7449A925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E246AC14-7B3B-4A8F-9302-CB5657AE6B7A}">
      <dgm:prSet custT="1"/>
      <dgm:spPr/>
      <dgm:t>
        <a:bodyPr/>
        <a:lstStyle/>
        <a:p>
          <a:r>
            <a:rPr lang="pt-BR" sz="3600" dirty="0">
              <a:solidFill>
                <a:schemeClr val="bg1"/>
              </a:solidFill>
            </a:rPr>
            <a:t>Fornecem base técnica para os governos</a:t>
          </a:r>
        </a:p>
      </dgm:t>
    </dgm:pt>
    <dgm:pt modelId="{1DA99F60-E737-4C41-8E35-F0F827084CE7}" type="parTrans" cxnId="{122025FE-098B-4ECD-833B-D5A1289585D3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7EA2B4C4-DF8C-4D2C-A94C-2C41659FF3D0}" type="sibTrans" cxnId="{122025FE-098B-4ECD-833B-D5A1289585D3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37027B73-6E4B-445B-B605-16C85CB4FEFA}">
      <dgm:prSet custT="1"/>
      <dgm:spPr/>
      <dgm:t>
        <a:bodyPr/>
        <a:lstStyle/>
        <a:p>
          <a:r>
            <a:rPr lang="pt-BR" sz="3600" dirty="0">
              <a:solidFill>
                <a:schemeClr val="bg1"/>
              </a:solidFill>
            </a:rPr>
            <a:t>Compartilham tecnologia e BP de gestão</a:t>
          </a:r>
        </a:p>
      </dgm:t>
    </dgm:pt>
    <dgm:pt modelId="{BAB7B6D3-A578-423C-B32C-CACB4891D42B}" type="parTrans" cxnId="{3A361742-DB5A-45CB-8FAB-B8A6867DD76F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66252048-F093-444C-B768-BA809E6A648B}" type="sibTrans" cxnId="{3A361742-DB5A-45CB-8FAB-B8A6867DD76F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38A69A41-2E99-4BC8-85A7-56D3A4E2303E}">
      <dgm:prSet custT="1"/>
      <dgm:spPr/>
      <dgm:t>
        <a:bodyPr/>
        <a:lstStyle/>
        <a:p>
          <a:r>
            <a:rPr lang="pt-BR" sz="3600" dirty="0">
              <a:solidFill>
                <a:schemeClr val="bg1"/>
              </a:solidFill>
            </a:rPr>
            <a:t>Protegem consumidores</a:t>
          </a:r>
        </a:p>
      </dgm:t>
    </dgm:pt>
    <dgm:pt modelId="{78103F06-55D7-49E3-B0D6-34FA74C8D4D9}" type="parTrans" cxnId="{1EFCEE41-EB47-4150-8A51-B98B4480A758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458CF734-DD51-4C1D-8FA5-6088DF8D99D7}" type="sibTrans" cxnId="{1EFCEE41-EB47-4150-8A51-B98B4480A758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730ED660-3BC3-40ED-8A1F-6FE31C7AEB45}">
      <dgm:prSet custT="1"/>
      <dgm:spPr/>
      <dgm:t>
        <a:bodyPr/>
        <a:lstStyle/>
        <a:p>
          <a:r>
            <a:rPr lang="pt-BR" sz="3600" dirty="0">
              <a:solidFill>
                <a:schemeClr val="bg1"/>
              </a:solidFill>
            </a:rPr>
            <a:t>Promovem solução para problemas comuns</a:t>
          </a:r>
        </a:p>
      </dgm:t>
    </dgm:pt>
    <dgm:pt modelId="{B2234A65-7492-4724-A53B-C23D136C1D93}" type="parTrans" cxnId="{43A0CFD5-58F3-44BE-91B3-BA81FD7C961E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2F623A8E-CA69-41DA-91B2-6F405E6C72B1}" type="sibTrans" cxnId="{43A0CFD5-58F3-44BE-91B3-BA81FD7C961E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ED97FF4D-E59E-4D9F-A0C9-7DD688D53793}">
      <dgm:prSet phldrT="[Texto]" custT="1"/>
      <dgm:spPr/>
      <dgm:t>
        <a:bodyPr/>
        <a:lstStyle/>
        <a:p>
          <a:r>
            <a:rPr lang="pt-BR" sz="6000" dirty="0">
              <a:solidFill>
                <a:schemeClr val="bg1"/>
              </a:solidFill>
            </a:rPr>
            <a:t>Normas</a:t>
          </a:r>
        </a:p>
      </dgm:t>
    </dgm:pt>
    <dgm:pt modelId="{AC2BD936-9A33-4797-B2B2-C7E472071FBD}" type="parTrans" cxnId="{8A685AC4-6D3D-494A-BFFC-70D46CDC69FC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A8B81830-6579-4E9F-BBB0-0EAD16117854}" type="sibTrans" cxnId="{8A685AC4-6D3D-494A-BFFC-70D46CDC69FC}">
      <dgm:prSet/>
      <dgm:spPr/>
      <dgm:t>
        <a:bodyPr/>
        <a:lstStyle/>
        <a:p>
          <a:endParaRPr lang="pt-BR" sz="2000">
            <a:solidFill>
              <a:schemeClr val="bg1"/>
            </a:solidFill>
          </a:endParaRPr>
        </a:p>
      </dgm:t>
    </dgm:pt>
    <dgm:pt modelId="{C46340F5-297F-4777-B897-6BD39A6C3D09}" type="pres">
      <dgm:prSet presAssocID="{A92A9AF4-05B0-449B-8269-0EE1D1148D2C}" presName="vert0" presStyleCnt="0">
        <dgm:presLayoutVars>
          <dgm:dir/>
          <dgm:animOne val="branch"/>
          <dgm:animLvl val="lvl"/>
        </dgm:presLayoutVars>
      </dgm:prSet>
      <dgm:spPr/>
    </dgm:pt>
    <dgm:pt modelId="{E3C791AF-65E1-4609-A3D0-C5194A10D0A5}" type="pres">
      <dgm:prSet presAssocID="{ED97FF4D-E59E-4D9F-A0C9-7DD688D53793}" presName="thickLine" presStyleLbl="alignNode1" presStyleIdx="0" presStyleCnt="1"/>
      <dgm:spPr/>
    </dgm:pt>
    <dgm:pt modelId="{4807A47D-B877-447D-BB41-F8CBD749DB3A}" type="pres">
      <dgm:prSet presAssocID="{ED97FF4D-E59E-4D9F-A0C9-7DD688D53793}" presName="horz1" presStyleCnt="0"/>
      <dgm:spPr/>
    </dgm:pt>
    <dgm:pt modelId="{16E1EAAC-08BB-4041-A24E-385F6A6F557C}" type="pres">
      <dgm:prSet presAssocID="{ED97FF4D-E59E-4D9F-A0C9-7DD688D53793}" presName="tx1" presStyleLbl="revTx" presStyleIdx="0" presStyleCnt="7" custScaleX="145642"/>
      <dgm:spPr/>
    </dgm:pt>
    <dgm:pt modelId="{119DCCCC-1EAF-4347-906F-7D2BBB67A45C}" type="pres">
      <dgm:prSet presAssocID="{ED97FF4D-E59E-4D9F-A0C9-7DD688D53793}" presName="vert1" presStyleCnt="0"/>
      <dgm:spPr/>
    </dgm:pt>
    <dgm:pt modelId="{FA1063D2-D8C7-4ADA-AAD7-EB4A3D8B1B37}" type="pres">
      <dgm:prSet presAssocID="{B39D30F9-646E-457B-819D-8AB22C9B5B22}" presName="vertSpace2a" presStyleCnt="0"/>
      <dgm:spPr/>
    </dgm:pt>
    <dgm:pt modelId="{32B73E25-9CFF-4940-AC9C-6F972357C35C}" type="pres">
      <dgm:prSet presAssocID="{B39D30F9-646E-457B-819D-8AB22C9B5B22}" presName="horz2" presStyleCnt="0"/>
      <dgm:spPr/>
    </dgm:pt>
    <dgm:pt modelId="{C42B44A4-E958-42AA-B906-284A51186610}" type="pres">
      <dgm:prSet presAssocID="{B39D30F9-646E-457B-819D-8AB22C9B5B22}" presName="horzSpace2" presStyleCnt="0"/>
      <dgm:spPr/>
    </dgm:pt>
    <dgm:pt modelId="{46315AC3-6BE3-4C0F-AF35-53A1517FAF16}" type="pres">
      <dgm:prSet presAssocID="{B39D30F9-646E-457B-819D-8AB22C9B5B22}" presName="tx2" presStyleLbl="revTx" presStyleIdx="1" presStyleCnt="7"/>
      <dgm:spPr/>
    </dgm:pt>
    <dgm:pt modelId="{10D16E9A-F554-4E59-BD10-26F3575BEF53}" type="pres">
      <dgm:prSet presAssocID="{B39D30F9-646E-457B-819D-8AB22C9B5B22}" presName="vert2" presStyleCnt="0"/>
      <dgm:spPr/>
    </dgm:pt>
    <dgm:pt modelId="{D643F99B-CFA6-4A60-9221-313D2B70F6C5}" type="pres">
      <dgm:prSet presAssocID="{B39D30F9-646E-457B-819D-8AB22C9B5B22}" presName="thinLine2b" presStyleLbl="callout" presStyleIdx="0" presStyleCnt="6"/>
      <dgm:spPr/>
    </dgm:pt>
    <dgm:pt modelId="{C9D10283-4D38-4A37-B223-EA375F3F7A18}" type="pres">
      <dgm:prSet presAssocID="{B39D30F9-646E-457B-819D-8AB22C9B5B22}" presName="vertSpace2b" presStyleCnt="0"/>
      <dgm:spPr/>
    </dgm:pt>
    <dgm:pt modelId="{92ACCC42-FB6C-42BC-B204-C5D221B7FBE6}" type="pres">
      <dgm:prSet presAssocID="{D4EA8C8A-30A7-4A24-A13F-20A876968ECE}" presName="horz2" presStyleCnt="0"/>
      <dgm:spPr/>
    </dgm:pt>
    <dgm:pt modelId="{21189D1E-EED9-40C4-BF40-D9F3AD33A0EF}" type="pres">
      <dgm:prSet presAssocID="{D4EA8C8A-30A7-4A24-A13F-20A876968ECE}" presName="horzSpace2" presStyleCnt="0"/>
      <dgm:spPr/>
    </dgm:pt>
    <dgm:pt modelId="{EE704A3E-31FB-4F2E-8BCD-C7E7F5943656}" type="pres">
      <dgm:prSet presAssocID="{D4EA8C8A-30A7-4A24-A13F-20A876968ECE}" presName="tx2" presStyleLbl="revTx" presStyleIdx="2" presStyleCnt="7"/>
      <dgm:spPr/>
    </dgm:pt>
    <dgm:pt modelId="{C0B679B2-FCB8-4FFC-ABC6-C6190DC0A0EF}" type="pres">
      <dgm:prSet presAssocID="{D4EA8C8A-30A7-4A24-A13F-20A876968ECE}" presName="vert2" presStyleCnt="0"/>
      <dgm:spPr/>
    </dgm:pt>
    <dgm:pt modelId="{6C445696-A146-48DD-957D-597301F613CC}" type="pres">
      <dgm:prSet presAssocID="{D4EA8C8A-30A7-4A24-A13F-20A876968ECE}" presName="thinLine2b" presStyleLbl="callout" presStyleIdx="1" presStyleCnt="6"/>
      <dgm:spPr/>
    </dgm:pt>
    <dgm:pt modelId="{A38A59AF-F62B-4EF8-AEFF-FFC605F8CEAB}" type="pres">
      <dgm:prSet presAssocID="{D4EA8C8A-30A7-4A24-A13F-20A876968ECE}" presName="vertSpace2b" presStyleCnt="0"/>
      <dgm:spPr/>
    </dgm:pt>
    <dgm:pt modelId="{16CC4930-6994-4DA5-AEA4-1235070E1D8C}" type="pres">
      <dgm:prSet presAssocID="{E246AC14-7B3B-4A8F-9302-CB5657AE6B7A}" presName="horz2" presStyleCnt="0"/>
      <dgm:spPr/>
    </dgm:pt>
    <dgm:pt modelId="{B99D2260-46B0-4DCA-B97C-C113418D8065}" type="pres">
      <dgm:prSet presAssocID="{E246AC14-7B3B-4A8F-9302-CB5657AE6B7A}" presName="horzSpace2" presStyleCnt="0"/>
      <dgm:spPr/>
    </dgm:pt>
    <dgm:pt modelId="{ECA884B8-A612-4006-8047-0612BE4354A4}" type="pres">
      <dgm:prSet presAssocID="{E246AC14-7B3B-4A8F-9302-CB5657AE6B7A}" presName="tx2" presStyleLbl="revTx" presStyleIdx="3" presStyleCnt="7"/>
      <dgm:spPr/>
    </dgm:pt>
    <dgm:pt modelId="{3CAD06BF-4DF0-4D4F-BCFE-5448E5C670CD}" type="pres">
      <dgm:prSet presAssocID="{E246AC14-7B3B-4A8F-9302-CB5657AE6B7A}" presName="vert2" presStyleCnt="0"/>
      <dgm:spPr/>
    </dgm:pt>
    <dgm:pt modelId="{7BC4A946-4350-4C11-8E9C-419277FA014C}" type="pres">
      <dgm:prSet presAssocID="{E246AC14-7B3B-4A8F-9302-CB5657AE6B7A}" presName="thinLine2b" presStyleLbl="callout" presStyleIdx="2" presStyleCnt="6"/>
      <dgm:spPr/>
    </dgm:pt>
    <dgm:pt modelId="{0842AA1D-1976-44F9-B213-44326BB62EEA}" type="pres">
      <dgm:prSet presAssocID="{E246AC14-7B3B-4A8F-9302-CB5657AE6B7A}" presName="vertSpace2b" presStyleCnt="0"/>
      <dgm:spPr/>
    </dgm:pt>
    <dgm:pt modelId="{C4E3FAC2-9ED9-4B7C-B19D-364BDF53CAA9}" type="pres">
      <dgm:prSet presAssocID="{37027B73-6E4B-445B-B605-16C85CB4FEFA}" presName="horz2" presStyleCnt="0"/>
      <dgm:spPr/>
    </dgm:pt>
    <dgm:pt modelId="{CB54EFA6-EDA6-42BB-ACB1-9ECA5FACB0ED}" type="pres">
      <dgm:prSet presAssocID="{37027B73-6E4B-445B-B605-16C85CB4FEFA}" presName="horzSpace2" presStyleCnt="0"/>
      <dgm:spPr/>
    </dgm:pt>
    <dgm:pt modelId="{80151532-C723-4DF8-BF11-A8751B629D0D}" type="pres">
      <dgm:prSet presAssocID="{37027B73-6E4B-445B-B605-16C85CB4FEFA}" presName="tx2" presStyleLbl="revTx" presStyleIdx="4" presStyleCnt="7"/>
      <dgm:spPr/>
    </dgm:pt>
    <dgm:pt modelId="{39E40943-4D20-4CE5-B000-7D77EFEACB86}" type="pres">
      <dgm:prSet presAssocID="{37027B73-6E4B-445B-B605-16C85CB4FEFA}" presName="vert2" presStyleCnt="0"/>
      <dgm:spPr/>
    </dgm:pt>
    <dgm:pt modelId="{D5121390-B829-47D2-9B2E-15233C4D4B55}" type="pres">
      <dgm:prSet presAssocID="{37027B73-6E4B-445B-B605-16C85CB4FEFA}" presName="thinLine2b" presStyleLbl="callout" presStyleIdx="3" presStyleCnt="6"/>
      <dgm:spPr/>
    </dgm:pt>
    <dgm:pt modelId="{4A5F0CE2-36E6-4F41-B846-30502022EC9C}" type="pres">
      <dgm:prSet presAssocID="{37027B73-6E4B-445B-B605-16C85CB4FEFA}" presName="vertSpace2b" presStyleCnt="0"/>
      <dgm:spPr/>
    </dgm:pt>
    <dgm:pt modelId="{2B2A9864-1D28-45A8-8D5E-C7A5166E95F6}" type="pres">
      <dgm:prSet presAssocID="{38A69A41-2E99-4BC8-85A7-56D3A4E2303E}" presName="horz2" presStyleCnt="0"/>
      <dgm:spPr/>
    </dgm:pt>
    <dgm:pt modelId="{EA1C02EA-9423-49B2-B675-3CCE7148A67F}" type="pres">
      <dgm:prSet presAssocID="{38A69A41-2E99-4BC8-85A7-56D3A4E2303E}" presName="horzSpace2" presStyleCnt="0"/>
      <dgm:spPr/>
    </dgm:pt>
    <dgm:pt modelId="{D8FA854C-857D-4940-9253-9DFDDA5FD345}" type="pres">
      <dgm:prSet presAssocID="{38A69A41-2E99-4BC8-85A7-56D3A4E2303E}" presName="tx2" presStyleLbl="revTx" presStyleIdx="5" presStyleCnt="7"/>
      <dgm:spPr/>
    </dgm:pt>
    <dgm:pt modelId="{01EF96F9-6FF8-4C98-AECF-1B298D5A2739}" type="pres">
      <dgm:prSet presAssocID="{38A69A41-2E99-4BC8-85A7-56D3A4E2303E}" presName="vert2" presStyleCnt="0"/>
      <dgm:spPr/>
    </dgm:pt>
    <dgm:pt modelId="{8C79FFEB-FF7C-4895-976B-F02AEEBB259D}" type="pres">
      <dgm:prSet presAssocID="{38A69A41-2E99-4BC8-85A7-56D3A4E2303E}" presName="thinLine2b" presStyleLbl="callout" presStyleIdx="4" presStyleCnt="6"/>
      <dgm:spPr/>
    </dgm:pt>
    <dgm:pt modelId="{841316F6-5D69-41F9-A063-627C21E2F69E}" type="pres">
      <dgm:prSet presAssocID="{38A69A41-2E99-4BC8-85A7-56D3A4E2303E}" presName="vertSpace2b" presStyleCnt="0"/>
      <dgm:spPr/>
    </dgm:pt>
    <dgm:pt modelId="{B4286D8A-E503-4396-A811-CA628303DD7E}" type="pres">
      <dgm:prSet presAssocID="{730ED660-3BC3-40ED-8A1F-6FE31C7AEB45}" presName="horz2" presStyleCnt="0"/>
      <dgm:spPr/>
    </dgm:pt>
    <dgm:pt modelId="{D1D769D3-65AD-4BFD-B9CF-BC0B17DF0CE8}" type="pres">
      <dgm:prSet presAssocID="{730ED660-3BC3-40ED-8A1F-6FE31C7AEB45}" presName="horzSpace2" presStyleCnt="0"/>
      <dgm:spPr/>
    </dgm:pt>
    <dgm:pt modelId="{D9591406-E7B5-4451-8C2D-E04DDB697236}" type="pres">
      <dgm:prSet presAssocID="{730ED660-3BC3-40ED-8A1F-6FE31C7AEB45}" presName="tx2" presStyleLbl="revTx" presStyleIdx="6" presStyleCnt="7"/>
      <dgm:spPr/>
    </dgm:pt>
    <dgm:pt modelId="{D11977BB-E0BF-4093-8A6A-42FF0B05F313}" type="pres">
      <dgm:prSet presAssocID="{730ED660-3BC3-40ED-8A1F-6FE31C7AEB45}" presName="vert2" presStyleCnt="0"/>
      <dgm:spPr/>
    </dgm:pt>
    <dgm:pt modelId="{AD60AEEF-A89C-41D7-AD13-CEB1D6811E8F}" type="pres">
      <dgm:prSet presAssocID="{730ED660-3BC3-40ED-8A1F-6FE31C7AEB45}" presName="thinLine2b" presStyleLbl="callout" presStyleIdx="5" presStyleCnt="6"/>
      <dgm:spPr/>
    </dgm:pt>
    <dgm:pt modelId="{873BE9AF-7841-4D1D-ACEF-E3E3078CC387}" type="pres">
      <dgm:prSet presAssocID="{730ED660-3BC3-40ED-8A1F-6FE31C7AEB45}" presName="vertSpace2b" presStyleCnt="0"/>
      <dgm:spPr/>
    </dgm:pt>
  </dgm:ptLst>
  <dgm:cxnLst>
    <dgm:cxn modelId="{3EBCCA0C-F51F-4632-BE5E-487705B7835F}" type="presOf" srcId="{ED97FF4D-E59E-4D9F-A0C9-7DD688D53793}" destId="{16E1EAAC-08BB-4041-A24E-385F6A6F557C}" srcOrd="0" destOrd="0" presId="urn:microsoft.com/office/officeart/2008/layout/LinedList"/>
    <dgm:cxn modelId="{5709C30E-A155-4C15-9B1F-1C9384ED5793}" srcId="{ED97FF4D-E59E-4D9F-A0C9-7DD688D53793}" destId="{B39D30F9-646E-457B-819D-8AB22C9B5B22}" srcOrd="0" destOrd="0" parTransId="{C1E26124-12BD-4723-888C-4E99D42F82AD}" sibTransId="{96AB5CF9-73DB-406F-A458-B21B8A133B19}"/>
    <dgm:cxn modelId="{1EFCEE41-EB47-4150-8A51-B98B4480A758}" srcId="{ED97FF4D-E59E-4D9F-A0C9-7DD688D53793}" destId="{38A69A41-2E99-4BC8-85A7-56D3A4E2303E}" srcOrd="4" destOrd="0" parTransId="{78103F06-55D7-49E3-B0D6-34FA74C8D4D9}" sibTransId="{458CF734-DD51-4C1D-8FA5-6088DF8D99D7}"/>
    <dgm:cxn modelId="{3A361742-DB5A-45CB-8FAB-B8A6867DD76F}" srcId="{ED97FF4D-E59E-4D9F-A0C9-7DD688D53793}" destId="{37027B73-6E4B-445B-B605-16C85CB4FEFA}" srcOrd="3" destOrd="0" parTransId="{BAB7B6D3-A578-423C-B32C-CACB4891D42B}" sibTransId="{66252048-F093-444C-B768-BA809E6A648B}"/>
    <dgm:cxn modelId="{83A1CE6A-AD9A-4496-B375-4DC54F82CA24}" type="presOf" srcId="{38A69A41-2E99-4BC8-85A7-56D3A4E2303E}" destId="{D8FA854C-857D-4940-9253-9DFDDA5FD345}" srcOrd="0" destOrd="0" presId="urn:microsoft.com/office/officeart/2008/layout/LinedList"/>
    <dgm:cxn modelId="{539E3D77-A6C0-43BE-A57E-01CF7449A925}" srcId="{ED97FF4D-E59E-4D9F-A0C9-7DD688D53793}" destId="{D4EA8C8A-30A7-4A24-A13F-20A876968ECE}" srcOrd="1" destOrd="0" parTransId="{3C0C045C-D6EC-43CB-8A6F-F9C192E50AC3}" sibTransId="{D4DB8338-54DF-4795-A831-43B1A5A91FC8}"/>
    <dgm:cxn modelId="{0B134F89-47B2-4D3C-971C-A64E9F475D68}" type="presOf" srcId="{D4EA8C8A-30A7-4A24-A13F-20A876968ECE}" destId="{EE704A3E-31FB-4F2E-8BCD-C7E7F5943656}" srcOrd="0" destOrd="0" presId="urn:microsoft.com/office/officeart/2008/layout/LinedList"/>
    <dgm:cxn modelId="{452D06A0-21AB-49AE-9523-315202E035CD}" type="presOf" srcId="{E246AC14-7B3B-4A8F-9302-CB5657AE6B7A}" destId="{ECA884B8-A612-4006-8047-0612BE4354A4}" srcOrd="0" destOrd="0" presId="urn:microsoft.com/office/officeart/2008/layout/LinedList"/>
    <dgm:cxn modelId="{5A51FEB9-4BC9-4176-AA57-9FA4D2D266DF}" type="presOf" srcId="{A92A9AF4-05B0-449B-8269-0EE1D1148D2C}" destId="{C46340F5-297F-4777-B897-6BD39A6C3D09}" srcOrd="0" destOrd="0" presId="urn:microsoft.com/office/officeart/2008/layout/LinedList"/>
    <dgm:cxn modelId="{8A685AC4-6D3D-494A-BFFC-70D46CDC69FC}" srcId="{A92A9AF4-05B0-449B-8269-0EE1D1148D2C}" destId="{ED97FF4D-E59E-4D9F-A0C9-7DD688D53793}" srcOrd="0" destOrd="0" parTransId="{AC2BD936-9A33-4797-B2B2-C7E472071FBD}" sibTransId="{A8B81830-6579-4E9F-BBB0-0EAD16117854}"/>
    <dgm:cxn modelId="{172900C5-25A6-432E-85C1-4DF080A28390}" type="presOf" srcId="{B39D30F9-646E-457B-819D-8AB22C9B5B22}" destId="{46315AC3-6BE3-4C0F-AF35-53A1517FAF16}" srcOrd="0" destOrd="0" presId="urn:microsoft.com/office/officeart/2008/layout/LinedList"/>
    <dgm:cxn modelId="{D4C751CE-898D-4D81-A491-48D792B1B4A2}" type="presOf" srcId="{730ED660-3BC3-40ED-8A1F-6FE31C7AEB45}" destId="{D9591406-E7B5-4451-8C2D-E04DDB697236}" srcOrd="0" destOrd="0" presId="urn:microsoft.com/office/officeart/2008/layout/LinedList"/>
    <dgm:cxn modelId="{3314B3CE-9D05-4676-B04F-C9AD11651DDA}" type="presOf" srcId="{37027B73-6E4B-445B-B605-16C85CB4FEFA}" destId="{80151532-C723-4DF8-BF11-A8751B629D0D}" srcOrd="0" destOrd="0" presId="urn:microsoft.com/office/officeart/2008/layout/LinedList"/>
    <dgm:cxn modelId="{43A0CFD5-58F3-44BE-91B3-BA81FD7C961E}" srcId="{ED97FF4D-E59E-4D9F-A0C9-7DD688D53793}" destId="{730ED660-3BC3-40ED-8A1F-6FE31C7AEB45}" srcOrd="5" destOrd="0" parTransId="{B2234A65-7492-4724-A53B-C23D136C1D93}" sibTransId="{2F623A8E-CA69-41DA-91B2-6F405E6C72B1}"/>
    <dgm:cxn modelId="{122025FE-098B-4ECD-833B-D5A1289585D3}" srcId="{ED97FF4D-E59E-4D9F-A0C9-7DD688D53793}" destId="{E246AC14-7B3B-4A8F-9302-CB5657AE6B7A}" srcOrd="2" destOrd="0" parTransId="{1DA99F60-E737-4C41-8E35-F0F827084CE7}" sibTransId="{7EA2B4C4-DF8C-4D2C-A94C-2C41659FF3D0}"/>
    <dgm:cxn modelId="{0937B35E-9D38-4976-8E01-1039C3D01613}" type="presParOf" srcId="{C46340F5-297F-4777-B897-6BD39A6C3D09}" destId="{E3C791AF-65E1-4609-A3D0-C5194A10D0A5}" srcOrd="0" destOrd="0" presId="urn:microsoft.com/office/officeart/2008/layout/LinedList"/>
    <dgm:cxn modelId="{6EB64A81-6977-4E57-91C3-8BDF88B1E11D}" type="presParOf" srcId="{C46340F5-297F-4777-B897-6BD39A6C3D09}" destId="{4807A47D-B877-447D-BB41-F8CBD749DB3A}" srcOrd="1" destOrd="0" presId="urn:microsoft.com/office/officeart/2008/layout/LinedList"/>
    <dgm:cxn modelId="{4C91EE6D-BC51-4B0C-B39B-546F453176BC}" type="presParOf" srcId="{4807A47D-B877-447D-BB41-F8CBD749DB3A}" destId="{16E1EAAC-08BB-4041-A24E-385F6A6F557C}" srcOrd="0" destOrd="0" presId="urn:microsoft.com/office/officeart/2008/layout/LinedList"/>
    <dgm:cxn modelId="{EFE78F8A-80E4-420E-9C36-480A0679318D}" type="presParOf" srcId="{4807A47D-B877-447D-BB41-F8CBD749DB3A}" destId="{119DCCCC-1EAF-4347-906F-7D2BBB67A45C}" srcOrd="1" destOrd="0" presId="urn:microsoft.com/office/officeart/2008/layout/LinedList"/>
    <dgm:cxn modelId="{B54DD776-701D-497E-BC86-F944A44AB532}" type="presParOf" srcId="{119DCCCC-1EAF-4347-906F-7D2BBB67A45C}" destId="{FA1063D2-D8C7-4ADA-AAD7-EB4A3D8B1B37}" srcOrd="0" destOrd="0" presId="urn:microsoft.com/office/officeart/2008/layout/LinedList"/>
    <dgm:cxn modelId="{D9DE5B72-F5E3-42D9-B69E-5D85E6D0A9D4}" type="presParOf" srcId="{119DCCCC-1EAF-4347-906F-7D2BBB67A45C}" destId="{32B73E25-9CFF-4940-AC9C-6F972357C35C}" srcOrd="1" destOrd="0" presId="urn:microsoft.com/office/officeart/2008/layout/LinedList"/>
    <dgm:cxn modelId="{181C6A09-FF8A-409A-A559-EBA7E6346FA1}" type="presParOf" srcId="{32B73E25-9CFF-4940-AC9C-6F972357C35C}" destId="{C42B44A4-E958-42AA-B906-284A51186610}" srcOrd="0" destOrd="0" presId="urn:microsoft.com/office/officeart/2008/layout/LinedList"/>
    <dgm:cxn modelId="{E72508E4-9BDF-47D9-9335-52EEEA3E4A14}" type="presParOf" srcId="{32B73E25-9CFF-4940-AC9C-6F972357C35C}" destId="{46315AC3-6BE3-4C0F-AF35-53A1517FAF16}" srcOrd="1" destOrd="0" presId="urn:microsoft.com/office/officeart/2008/layout/LinedList"/>
    <dgm:cxn modelId="{CA3BC381-4CB6-4DC6-A7C6-F7021C387393}" type="presParOf" srcId="{32B73E25-9CFF-4940-AC9C-6F972357C35C}" destId="{10D16E9A-F554-4E59-BD10-26F3575BEF53}" srcOrd="2" destOrd="0" presId="urn:microsoft.com/office/officeart/2008/layout/LinedList"/>
    <dgm:cxn modelId="{C2729B8A-750B-4262-A285-109DE6D2AD70}" type="presParOf" srcId="{119DCCCC-1EAF-4347-906F-7D2BBB67A45C}" destId="{D643F99B-CFA6-4A60-9221-313D2B70F6C5}" srcOrd="2" destOrd="0" presId="urn:microsoft.com/office/officeart/2008/layout/LinedList"/>
    <dgm:cxn modelId="{FD86303E-A414-4448-A4B1-5D361883EA32}" type="presParOf" srcId="{119DCCCC-1EAF-4347-906F-7D2BBB67A45C}" destId="{C9D10283-4D38-4A37-B223-EA375F3F7A18}" srcOrd="3" destOrd="0" presId="urn:microsoft.com/office/officeart/2008/layout/LinedList"/>
    <dgm:cxn modelId="{38E2D919-B11B-4880-A3B2-60E1B04C1E3B}" type="presParOf" srcId="{119DCCCC-1EAF-4347-906F-7D2BBB67A45C}" destId="{92ACCC42-FB6C-42BC-B204-C5D221B7FBE6}" srcOrd="4" destOrd="0" presId="urn:microsoft.com/office/officeart/2008/layout/LinedList"/>
    <dgm:cxn modelId="{A0F8875C-D0BF-4A65-B298-26811A00A9B3}" type="presParOf" srcId="{92ACCC42-FB6C-42BC-B204-C5D221B7FBE6}" destId="{21189D1E-EED9-40C4-BF40-D9F3AD33A0EF}" srcOrd="0" destOrd="0" presId="urn:microsoft.com/office/officeart/2008/layout/LinedList"/>
    <dgm:cxn modelId="{76EFBFC4-3F8E-4828-963B-7FB7C7246C4D}" type="presParOf" srcId="{92ACCC42-FB6C-42BC-B204-C5D221B7FBE6}" destId="{EE704A3E-31FB-4F2E-8BCD-C7E7F5943656}" srcOrd="1" destOrd="0" presId="urn:microsoft.com/office/officeart/2008/layout/LinedList"/>
    <dgm:cxn modelId="{E13A857B-944D-4DF5-9A99-4AB1EFFCBDFA}" type="presParOf" srcId="{92ACCC42-FB6C-42BC-B204-C5D221B7FBE6}" destId="{C0B679B2-FCB8-4FFC-ABC6-C6190DC0A0EF}" srcOrd="2" destOrd="0" presId="urn:microsoft.com/office/officeart/2008/layout/LinedList"/>
    <dgm:cxn modelId="{90205616-357E-48D1-A541-82D2720D3AFE}" type="presParOf" srcId="{119DCCCC-1EAF-4347-906F-7D2BBB67A45C}" destId="{6C445696-A146-48DD-957D-597301F613CC}" srcOrd="5" destOrd="0" presId="urn:microsoft.com/office/officeart/2008/layout/LinedList"/>
    <dgm:cxn modelId="{C7994571-4487-4241-BD9D-4B77AE741857}" type="presParOf" srcId="{119DCCCC-1EAF-4347-906F-7D2BBB67A45C}" destId="{A38A59AF-F62B-4EF8-AEFF-FFC605F8CEAB}" srcOrd="6" destOrd="0" presId="urn:microsoft.com/office/officeart/2008/layout/LinedList"/>
    <dgm:cxn modelId="{90093139-5E4C-4F29-BDC7-A00D97D0B81D}" type="presParOf" srcId="{119DCCCC-1EAF-4347-906F-7D2BBB67A45C}" destId="{16CC4930-6994-4DA5-AEA4-1235070E1D8C}" srcOrd="7" destOrd="0" presId="urn:microsoft.com/office/officeart/2008/layout/LinedList"/>
    <dgm:cxn modelId="{8DC0B1FA-EFF2-4722-9F07-01C561EFEA27}" type="presParOf" srcId="{16CC4930-6994-4DA5-AEA4-1235070E1D8C}" destId="{B99D2260-46B0-4DCA-B97C-C113418D8065}" srcOrd="0" destOrd="0" presId="urn:microsoft.com/office/officeart/2008/layout/LinedList"/>
    <dgm:cxn modelId="{7C254F53-BAB8-4FA6-9072-9D2017DD4C52}" type="presParOf" srcId="{16CC4930-6994-4DA5-AEA4-1235070E1D8C}" destId="{ECA884B8-A612-4006-8047-0612BE4354A4}" srcOrd="1" destOrd="0" presId="urn:microsoft.com/office/officeart/2008/layout/LinedList"/>
    <dgm:cxn modelId="{55440FE9-0431-4E69-BDA6-35639B36B877}" type="presParOf" srcId="{16CC4930-6994-4DA5-AEA4-1235070E1D8C}" destId="{3CAD06BF-4DF0-4D4F-BCFE-5448E5C670CD}" srcOrd="2" destOrd="0" presId="urn:microsoft.com/office/officeart/2008/layout/LinedList"/>
    <dgm:cxn modelId="{E400CC1D-7CB2-4EA1-ADE4-1DF696446B59}" type="presParOf" srcId="{119DCCCC-1EAF-4347-906F-7D2BBB67A45C}" destId="{7BC4A946-4350-4C11-8E9C-419277FA014C}" srcOrd="8" destOrd="0" presId="urn:microsoft.com/office/officeart/2008/layout/LinedList"/>
    <dgm:cxn modelId="{95D09D58-2460-4C6C-8BEE-98F905B7DE3A}" type="presParOf" srcId="{119DCCCC-1EAF-4347-906F-7D2BBB67A45C}" destId="{0842AA1D-1976-44F9-B213-44326BB62EEA}" srcOrd="9" destOrd="0" presId="urn:microsoft.com/office/officeart/2008/layout/LinedList"/>
    <dgm:cxn modelId="{05AB8A50-4DF7-42DA-B867-B1F21EB8BE96}" type="presParOf" srcId="{119DCCCC-1EAF-4347-906F-7D2BBB67A45C}" destId="{C4E3FAC2-9ED9-4B7C-B19D-364BDF53CAA9}" srcOrd="10" destOrd="0" presId="urn:microsoft.com/office/officeart/2008/layout/LinedList"/>
    <dgm:cxn modelId="{B3FC49C3-CFAF-418E-81F2-992091D9CFB0}" type="presParOf" srcId="{C4E3FAC2-9ED9-4B7C-B19D-364BDF53CAA9}" destId="{CB54EFA6-EDA6-42BB-ACB1-9ECA5FACB0ED}" srcOrd="0" destOrd="0" presId="urn:microsoft.com/office/officeart/2008/layout/LinedList"/>
    <dgm:cxn modelId="{BA38333C-D1F5-4962-BB66-A121C1694C59}" type="presParOf" srcId="{C4E3FAC2-9ED9-4B7C-B19D-364BDF53CAA9}" destId="{80151532-C723-4DF8-BF11-A8751B629D0D}" srcOrd="1" destOrd="0" presId="urn:microsoft.com/office/officeart/2008/layout/LinedList"/>
    <dgm:cxn modelId="{DE283AB8-1F33-4F55-A43D-AAD8F7D50957}" type="presParOf" srcId="{C4E3FAC2-9ED9-4B7C-B19D-364BDF53CAA9}" destId="{39E40943-4D20-4CE5-B000-7D77EFEACB86}" srcOrd="2" destOrd="0" presId="urn:microsoft.com/office/officeart/2008/layout/LinedList"/>
    <dgm:cxn modelId="{1A8E125E-4557-47B7-B5E5-0BD630472587}" type="presParOf" srcId="{119DCCCC-1EAF-4347-906F-7D2BBB67A45C}" destId="{D5121390-B829-47D2-9B2E-15233C4D4B55}" srcOrd="11" destOrd="0" presId="urn:microsoft.com/office/officeart/2008/layout/LinedList"/>
    <dgm:cxn modelId="{D10484C8-E2AF-4CF4-90A1-0A105A01EA84}" type="presParOf" srcId="{119DCCCC-1EAF-4347-906F-7D2BBB67A45C}" destId="{4A5F0CE2-36E6-4F41-B846-30502022EC9C}" srcOrd="12" destOrd="0" presId="urn:microsoft.com/office/officeart/2008/layout/LinedList"/>
    <dgm:cxn modelId="{CD8FDA75-E706-4856-BFB7-8D10448C08D3}" type="presParOf" srcId="{119DCCCC-1EAF-4347-906F-7D2BBB67A45C}" destId="{2B2A9864-1D28-45A8-8D5E-C7A5166E95F6}" srcOrd="13" destOrd="0" presId="urn:microsoft.com/office/officeart/2008/layout/LinedList"/>
    <dgm:cxn modelId="{B2164399-A9BE-4A30-BA81-E7636F4C40BE}" type="presParOf" srcId="{2B2A9864-1D28-45A8-8D5E-C7A5166E95F6}" destId="{EA1C02EA-9423-49B2-B675-3CCE7148A67F}" srcOrd="0" destOrd="0" presId="urn:microsoft.com/office/officeart/2008/layout/LinedList"/>
    <dgm:cxn modelId="{B4E15222-1A3F-4489-BFD7-407A8206A689}" type="presParOf" srcId="{2B2A9864-1D28-45A8-8D5E-C7A5166E95F6}" destId="{D8FA854C-857D-4940-9253-9DFDDA5FD345}" srcOrd="1" destOrd="0" presId="urn:microsoft.com/office/officeart/2008/layout/LinedList"/>
    <dgm:cxn modelId="{7D4FF306-94E4-4A9A-A424-6CF7619E647E}" type="presParOf" srcId="{2B2A9864-1D28-45A8-8D5E-C7A5166E95F6}" destId="{01EF96F9-6FF8-4C98-AECF-1B298D5A2739}" srcOrd="2" destOrd="0" presId="urn:microsoft.com/office/officeart/2008/layout/LinedList"/>
    <dgm:cxn modelId="{65CB8911-5C14-4BAA-8F23-25F3E423266C}" type="presParOf" srcId="{119DCCCC-1EAF-4347-906F-7D2BBB67A45C}" destId="{8C79FFEB-FF7C-4895-976B-F02AEEBB259D}" srcOrd="14" destOrd="0" presId="urn:microsoft.com/office/officeart/2008/layout/LinedList"/>
    <dgm:cxn modelId="{0F1B248D-04FC-465D-B182-A731B977A809}" type="presParOf" srcId="{119DCCCC-1EAF-4347-906F-7D2BBB67A45C}" destId="{841316F6-5D69-41F9-A063-627C21E2F69E}" srcOrd="15" destOrd="0" presId="urn:microsoft.com/office/officeart/2008/layout/LinedList"/>
    <dgm:cxn modelId="{F7A783C8-4361-4440-B198-508135BD1D60}" type="presParOf" srcId="{119DCCCC-1EAF-4347-906F-7D2BBB67A45C}" destId="{B4286D8A-E503-4396-A811-CA628303DD7E}" srcOrd="16" destOrd="0" presId="urn:microsoft.com/office/officeart/2008/layout/LinedList"/>
    <dgm:cxn modelId="{0422C092-A507-40A1-9AE0-BE4B35DECDE1}" type="presParOf" srcId="{B4286D8A-E503-4396-A811-CA628303DD7E}" destId="{D1D769D3-65AD-4BFD-B9CF-BC0B17DF0CE8}" srcOrd="0" destOrd="0" presId="urn:microsoft.com/office/officeart/2008/layout/LinedList"/>
    <dgm:cxn modelId="{E28B5741-F1B2-4E0F-A855-FBF5C27CA139}" type="presParOf" srcId="{B4286D8A-E503-4396-A811-CA628303DD7E}" destId="{D9591406-E7B5-4451-8C2D-E04DDB697236}" srcOrd="1" destOrd="0" presId="urn:microsoft.com/office/officeart/2008/layout/LinedList"/>
    <dgm:cxn modelId="{35AA0A42-A111-45E6-98A5-18D6A1702B86}" type="presParOf" srcId="{B4286D8A-E503-4396-A811-CA628303DD7E}" destId="{D11977BB-E0BF-4093-8A6A-42FF0B05F313}" srcOrd="2" destOrd="0" presId="urn:microsoft.com/office/officeart/2008/layout/LinedList"/>
    <dgm:cxn modelId="{8DC193E4-CD83-4C5D-8377-81C7C0BED671}" type="presParOf" srcId="{119DCCCC-1EAF-4347-906F-7D2BBB67A45C}" destId="{AD60AEEF-A89C-41D7-AD13-CEB1D6811E8F}" srcOrd="17" destOrd="0" presId="urn:microsoft.com/office/officeart/2008/layout/LinedList"/>
    <dgm:cxn modelId="{59F9A9F6-4A00-466E-A0CC-0D7AF4BDAC51}" type="presParOf" srcId="{119DCCCC-1EAF-4347-906F-7D2BBB67A45C}" destId="{873BE9AF-7841-4D1D-ACEF-E3E3078CC387}" srcOrd="18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B314CD2-2364-4322-8230-FB93D27C7366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E3DC9AE0-A3BD-4BD1-9623-B157D43DBF3C}">
      <dgm:prSet phldrT="[Texto]"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>
        <a:solidFill>
          <a:srgbClr val="A7F7ED"/>
        </a:solidFill>
      </dgm:spPr>
      <dgm:t>
        <a:bodyPr/>
        <a:lstStyle/>
        <a:p>
          <a:r>
            <a:rPr kumimoji="0" lang="pt-BR" sz="4400" b="1" i="0" u="none" strike="noStrike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Objetivos da normalização</a:t>
          </a:r>
        </a:p>
      </dgm:t>
    </dgm:pt>
    <dgm:pt modelId="{EF362DC4-205C-4858-9A9B-51BBCDC0C556}" type="parTrans" cxnId="{F8515700-0028-4803-8B5B-EF5A7419069D}">
      <dgm:prSet/>
      <dgm:spPr/>
      <dgm:t>
        <a:bodyPr/>
        <a:lstStyle/>
        <a:p>
          <a:endParaRPr lang="pt-BR"/>
        </a:p>
      </dgm:t>
    </dgm:pt>
    <dgm:pt modelId="{0BCA39E6-DD61-4995-B61D-C03854EFBA2B}" type="sibTrans" cxnId="{F8515700-0028-4803-8B5B-EF5A7419069D}">
      <dgm:prSet/>
      <dgm:spPr/>
      <dgm:t>
        <a:bodyPr/>
        <a:lstStyle/>
        <a:p>
          <a:endParaRPr lang="pt-BR"/>
        </a:p>
      </dgm:t>
    </dgm:pt>
    <dgm:pt modelId="{59581D62-8F0F-460E-B453-07533917D005}">
      <dgm:prSet phldrT="[Texto]"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marL="0" marR="0" indent="0" algn="l" defTabSz="825500" rtl="0" fontAlgn="auto" latinLnBrk="0" hangingPunct="0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Comunicação</a:t>
          </a:r>
        </a:p>
      </dgm:t>
    </dgm:pt>
    <dgm:pt modelId="{BC09D576-E4E8-4088-B7EB-4D36060E50A0}" type="parTrans" cxnId="{A901F214-5897-40ED-867B-CD5742B8E018}">
      <dgm:prSet/>
      <dgm:spPr/>
      <dgm:t>
        <a:bodyPr/>
        <a:lstStyle/>
        <a:p>
          <a:endParaRPr lang="pt-BR"/>
        </a:p>
      </dgm:t>
    </dgm:pt>
    <dgm:pt modelId="{2856C53A-E83C-4A62-846D-ACD2A7745350}" type="sibTrans" cxnId="{A901F214-5897-40ED-867B-CD5742B8E018}">
      <dgm:prSet/>
      <dgm:spPr/>
      <dgm:t>
        <a:bodyPr/>
        <a:lstStyle/>
        <a:p>
          <a:endParaRPr lang="pt-BR"/>
        </a:p>
      </dgm:t>
    </dgm:pt>
    <dgm:pt modelId="{29FEADA9-3BFF-43B0-AC58-8D96D10E9069}">
      <dgm:prSet phldrT="[Texto]"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marL="0" marR="0" indent="0" algn="l" defTabSz="825500" rtl="0" fontAlgn="auto" latinLnBrk="0" hangingPunct="0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Segurança</a:t>
          </a:r>
        </a:p>
      </dgm:t>
    </dgm:pt>
    <dgm:pt modelId="{ABB9DFDF-D4C5-4DBA-BD1D-77E10F143615}" type="parTrans" cxnId="{F277841F-AABE-4164-A986-5917744EDECA}">
      <dgm:prSet/>
      <dgm:spPr/>
      <dgm:t>
        <a:bodyPr/>
        <a:lstStyle/>
        <a:p>
          <a:endParaRPr lang="pt-BR"/>
        </a:p>
      </dgm:t>
    </dgm:pt>
    <dgm:pt modelId="{E05BE2E1-0C10-4615-A6D1-7A51E9156B7D}" type="sibTrans" cxnId="{F277841F-AABE-4164-A986-5917744EDECA}">
      <dgm:prSet/>
      <dgm:spPr/>
      <dgm:t>
        <a:bodyPr/>
        <a:lstStyle/>
        <a:p>
          <a:endParaRPr lang="pt-BR"/>
        </a:p>
      </dgm:t>
    </dgm:pt>
    <dgm:pt modelId="{0A89B4EF-4F19-451F-BA16-80BC437B2D2C}">
      <dgm:prSet phldrT="[Texto]"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marL="0" marR="0" indent="0" algn="l" defTabSz="825500" rtl="0" fontAlgn="auto" latinLnBrk="0" hangingPunct="0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Proteção do produto</a:t>
          </a:r>
        </a:p>
      </dgm:t>
    </dgm:pt>
    <dgm:pt modelId="{686A2286-4F39-4BF0-9B8D-25E5B5B752E4}" type="parTrans" cxnId="{81E65CD1-D0D8-4B0E-866F-B4E1FFA011A7}">
      <dgm:prSet/>
      <dgm:spPr/>
      <dgm:t>
        <a:bodyPr/>
        <a:lstStyle/>
        <a:p>
          <a:endParaRPr lang="pt-BR"/>
        </a:p>
      </dgm:t>
    </dgm:pt>
    <dgm:pt modelId="{C9184C86-118E-404B-82C9-DB52C90392CC}" type="sibTrans" cxnId="{81E65CD1-D0D8-4B0E-866F-B4E1FFA011A7}">
      <dgm:prSet/>
      <dgm:spPr/>
      <dgm:t>
        <a:bodyPr/>
        <a:lstStyle/>
        <a:p>
          <a:endParaRPr lang="pt-BR"/>
        </a:p>
      </dgm:t>
    </dgm:pt>
    <dgm:pt modelId="{71962010-5366-4BC4-8569-87AE79E9C7E6}">
      <dgm:prSet phldrT="[Texto]"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marL="0" marR="0" indent="0" algn="l" defTabSz="825500" rtl="0" fontAlgn="auto" latinLnBrk="0" hangingPunct="0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Controle de variedade</a:t>
          </a:r>
        </a:p>
      </dgm:t>
    </dgm:pt>
    <dgm:pt modelId="{6766DBAB-8F45-4CAD-A44A-24BC317825AC}" type="parTrans" cxnId="{FAB55076-D1E1-4E17-9008-9A4457FCFD4E}">
      <dgm:prSet/>
      <dgm:spPr/>
      <dgm:t>
        <a:bodyPr/>
        <a:lstStyle/>
        <a:p>
          <a:endParaRPr lang="pt-BR"/>
        </a:p>
      </dgm:t>
    </dgm:pt>
    <dgm:pt modelId="{041F33FF-D7A7-4F93-85DC-2C9ACEEC912B}" type="sibTrans" cxnId="{FAB55076-D1E1-4E17-9008-9A4457FCFD4E}">
      <dgm:prSet/>
      <dgm:spPr/>
      <dgm:t>
        <a:bodyPr/>
        <a:lstStyle/>
        <a:p>
          <a:endParaRPr lang="pt-BR"/>
        </a:p>
      </dgm:t>
    </dgm:pt>
    <dgm:pt modelId="{18FB11B7-CE39-4303-808F-2BB585D5BF1D}">
      <dgm:prSet phldrT="[Texto]"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marL="0" marR="0" indent="0" algn="l" defTabSz="825500" rtl="0" fontAlgn="auto" latinLnBrk="0" hangingPunct="0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Proteção ao meio ambiente</a:t>
          </a:r>
        </a:p>
      </dgm:t>
    </dgm:pt>
    <dgm:pt modelId="{5FF87D51-D063-4D54-914A-32837FDCE8C6}" type="parTrans" cxnId="{EB5B7024-6BE6-4E0C-BF59-167DC8F9D81C}">
      <dgm:prSet/>
      <dgm:spPr/>
      <dgm:t>
        <a:bodyPr/>
        <a:lstStyle/>
        <a:p>
          <a:endParaRPr lang="pt-BR"/>
        </a:p>
      </dgm:t>
    </dgm:pt>
    <dgm:pt modelId="{E36D9519-210F-442B-A96F-9BDB1A4F97E1}" type="sibTrans" cxnId="{EB5B7024-6BE6-4E0C-BF59-167DC8F9D81C}">
      <dgm:prSet/>
      <dgm:spPr/>
      <dgm:t>
        <a:bodyPr/>
        <a:lstStyle/>
        <a:p>
          <a:endParaRPr lang="pt-BR"/>
        </a:p>
      </dgm:t>
    </dgm:pt>
    <dgm:pt modelId="{59574494-6E85-4AE5-B352-DD9135EBC383}">
      <dgm:prSet phldrT="[Texto]"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marL="0" marR="0" indent="0" algn="l" defTabSz="825500" rtl="0" fontAlgn="auto" latinLnBrk="0" hangingPunct="0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Intercambialidade</a:t>
          </a:r>
        </a:p>
      </dgm:t>
    </dgm:pt>
    <dgm:pt modelId="{A7DFCD39-D2CB-4D14-9C7F-7C60CA45B2B6}" type="parTrans" cxnId="{5531B34D-2964-4B26-B24D-6A8844E5847B}">
      <dgm:prSet/>
      <dgm:spPr/>
      <dgm:t>
        <a:bodyPr/>
        <a:lstStyle/>
        <a:p>
          <a:endParaRPr lang="pt-BR"/>
        </a:p>
      </dgm:t>
    </dgm:pt>
    <dgm:pt modelId="{A0A5A033-4398-431C-AA4E-76E58C275B0E}" type="sibTrans" cxnId="{5531B34D-2964-4B26-B24D-6A8844E5847B}">
      <dgm:prSet/>
      <dgm:spPr/>
      <dgm:t>
        <a:bodyPr/>
        <a:lstStyle/>
        <a:p>
          <a:endParaRPr lang="pt-BR"/>
        </a:p>
      </dgm:t>
    </dgm:pt>
    <dgm:pt modelId="{575F8839-2075-4F5C-97FF-1E8EF795C99A}">
      <dgm:prSet phldrT="[Texto]"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marL="0" marR="0" indent="0" algn="l" defTabSz="825500" rtl="0" fontAlgn="auto" latinLnBrk="0" hangingPunct="0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Compatibilidade</a:t>
          </a:r>
        </a:p>
      </dgm:t>
    </dgm:pt>
    <dgm:pt modelId="{B2E9218D-0518-45FB-976C-FCCCC921F238}" type="parTrans" cxnId="{AE8F0042-C2F4-493E-8A5A-A9E599E6924B}">
      <dgm:prSet/>
      <dgm:spPr/>
      <dgm:t>
        <a:bodyPr/>
        <a:lstStyle/>
        <a:p>
          <a:endParaRPr lang="pt-BR"/>
        </a:p>
      </dgm:t>
    </dgm:pt>
    <dgm:pt modelId="{63A7D06A-0C0F-45AE-9BF8-A5AFB21F12BE}" type="sibTrans" cxnId="{AE8F0042-C2F4-493E-8A5A-A9E599E6924B}">
      <dgm:prSet/>
      <dgm:spPr/>
      <dgm:t>
        <a:bodyPr/>
        <a:lstStyle/>
        <a:p>
          <a:endParaRPr lang="pt-BR"/>
        </a:p>
      </dgm:t>
    </dgm:pt>
    <dgm:pt modelId="{7E4559B3-B0BE-4CD6-9E28-9E1E349299E7}">
      <dgm:prSet phldrT="[Texto]"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marL="0" marR="0" indent="0" algn="l" defTabSz="825500" rtl="0" fontAlgn="auto" latinLnBrk="0" hangingPunct="0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Eliminação de barreiras técnicas e comerciais</a:t>
          </a:r>
        </a:p>
      </dgm:t>
    </dgm:pt>
    <dgm:pt modelId="{864957BF-2513-4983-9B0B-D93745DA0C33}" type="parTrans" cxnId="{BB727962-AE4B-4C13-A41C-7A0CAB74233A}">
      <dgm:prSet/>
      <dgm:spPr/>
      <dgm:t>
        <a:bodyPr/>
        <a:lstStyle/>
        <a:p>
          <a:endParaRPr lang="pt-BR"/>
        </a:p>
      </dgm:t>
    </dgm:pt>
    <dgm:pt modelId="{CB48DF92-AD55-47AD-8F11-D286B96F1B62}" type="sibTrans" cxnId="{BB727962-AE4B-4C13-A41C-7A0CAB74233A}">
      <dgm:prSet/>
      <dgm:spPr/>
      <dgm:t>
        <a:bodyPr/>
        <a:lstStyle/>
        <a:p>
          <a:endParaRPr lang="pt-BR"/>
        </a:p>
      </dgm:t>
    </dgm:pt>
    <dgm:pt modelId="{8720B3DD-6243-4BDE-94B3-0AB7F5DE35BE}" type="pres">
      <dgm:prSet presAssocID="{7B314CD2-2364-4322-8230-FB93D27C7366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3F420B44-2CF1-46B7-A50D-0875BD75FFE9}" type="pres">
      <dgm:prSet presAssocID="{E3DC9AE0-A3BD-4BD1-9623-B157D43DBF3C}" presName="circle1" presStyleLbl="node1" presStyleIdx="0" presStyleCnt="1"/>
      <dgm:spPr>
        <a:solidFill>
          <a:schemeClr val="accent2">
            <a:lumMod val="60000"/>
            <a:lumOff val="40000"/>
          </a:schemeClr>
        </a:solidFill>
      </dgm:spPr>
    </dgm:pt>
    <dgm:pt modelId="{1F9FA1CC-81ED-455D-9D8F-6F1ADF96D484}" type="pres">
      <dgm:prSet presAssocID="{E3DC9AE0-A3BD-4BD1-9623-B157D43DBF3C}" presName="space" presStyleCnt="0"/>
      <dgm:spPr/>
    </dgm:pt>
    <dgm:pt modelId="{37A42E20-EE46-4091-B4A8-F1EBB0DD1AF8}" type="pres">
      <dgm:prSet presAssocID="{E3DC9AE0-A3BD-4BD1-9623-B157D43DBF3C}" presName="rect1" presStyleLbl="alignAcc1" presStyleIdx="0" presStyleCnt="1"/>
      <dgm:spPr/>
    </dgm:pt>
    <dgm:pt modelId="{E227768B-B0B4-41CC-A9F6-71F291AF7C4A}" type="pres">
      <dgm:prSet presAssocID="{E3DC9AE0-A3BD-4BD1-9623-B157D43DBF3C}" presName="rect1ParTx" presStyleLbl="alignAcc1" presStyleIdx="0" presStyleCnt="1">
        <dgm:presLayoutVars>
          <dgm:chMax val="1"/>
          <dgm:bulletEnabled val="1"/>
        </dgm:presLayoutVars>
      </dgm:prSet>
      <dgm:spPr/>
    </dgm:pt>
    <dgm:pt modelId="{CCEB29A0-B137-4C26-8032-3865D25D8B48}" type="pres">
      <dgm:prSet presAssocID="{E3DC9AE0-A3BD-4BD1-9623-B157D43DBF3C}" presName="rect1ChTx" presStyleLbl="alignAcc1" presStyleIdx="0" presStyleCnt="1" custScaleX="129600" custLinFactNeighborX="549">
        <dgm:presLayoutVars>
          <dgm:bulletEnabled val="1"/>
        </dgm:presLayoutVars>
      </dgm:prSet>
      <dgm:spPr/>
    </dgm:pt>
  </dgm:ptLst>
  <dgm:cxnLst>
    <dgm:cxn modelId="{F8515700-0028-4803-8B5B-EF5A7419069D}" srcId="{7B314CD2-2364-4322-8230-FB93D27C7366}" destId="{E3DC9AE0-A3BD-4BD1-9623-B157D43DBF3C}" srcOrd="0" destOrd="0" parTransId="{EF362DC4-205C-4858-9A9B-51BBCDC0C556}" sibTransId="{0BCA39E6-DD61-4995-B61D-C03854EFBA2B}"/>
    <dgm:cxn modelId="{A901F214-5897-40ED-867B-CD5742B8E018}" srcId="{E3DC9AE0-A3BD-4BD1-9623-B157D43DBF3C}" destId="{59581D62-8F0F-460E-B453-07533917D005}" srcOrd="0" destOrd="0" parTransId="{BC09D576-E4E8-4088-B7EB-4D36060E50A0}" sibTransId="{2856C53A-E83C-4A62-846D-ACD2A7745350}"/>
    <dgm:cxn modelId="{80E5EC15-5364-4D2E-A87C-FC40EA51CA66}" type="presOf" srcId="{71962010-5366-4BC4-8569-87AE79E9C7E6}" destId="{CCEB29A0-B137-4C26-8032-3865D25D8B48}" srcOrd="0" destOrd="3" presId="urn:microsoft.com/office/officeart/2005/8/layout/target3"/>
    <dgm:cxn modelId="{F277841F-AABE-4164-A986-5917744EDECA}" srcId="{E3DC9AE0-A3BD-4BD1-9623-B157D43DBF3C}" destId="{29FEADA9-3BFF-43B0-AC58-8D96D10E9069}" srcOrd="1" destOrd="0" parTransId="{ABB9DFDF-D4C5-4DBA-BD1D-77E10F143615}" sibTransId="{E05BE2E1-0C10-4615-A6D1-7A51E9156B7D}"/>
    <dgm:cxn modelId="{EB5B7024-6BE6-4E0C-BF59-167DC8F9D81C}" srcId="{E3DC9AE0-A3BD-4BD1-9623-B157D43DBF3C}" destId="{18FB11B7-CE39-4303-808F-2BB585D5BF1D}" srcOrd="4" destOrd="0" parTransId="{5FF87D51-D063-4D54-914A-32837FDCE8C6}" sibTransId="{E36D9519-210F-442B-A96F-9BDB1A4F97E1}"/>
    <dgm:cxn modelId="{AE8F0042-C2F4-493E-8A5A-A9E599E6924B}" srcId="{E3DC9AE0-A3BD-4BD1-9623-B157D43DBF3C}" destId="{575F8839-2075-4F5C-97FF-1E8EF795C99A}" srcOrd="6" destOrd="0" parTransId="{B2E9218D-0518-45FB-976C-FCCCC921F238}" sibTransId="{63A7D06A-0C0F-45AE-9BF8-A5AFB21F12BE}"/>
    <dgm:cxn modelId="{BB727962-AE4B-4C13-A41C-7A0CAB74233A}" srcId="{E3DC9AE0-A3BD-4BD1-9623-B157D43DBF3C}" destId="{7E4559B3-B0BE-4CD6-9E28-9E1E349299E7}" srcOrd="7" destOrd="0" parTransId="{864957BF-2513-4983-9B0B-D93745DA0C33}" sibTransId="{CB48DF92-AD55-47AD-8F11-D286B96F1B62}"/>
    <dgm:cxn modelId="{5531B34D-2964-4B26-B24D-6A8844E5847B}" srcId="{E3DC9AE0-A3BD-4BD1-9623-B157D43DBF3C}" destId="{59574494-6E85-4AE5-B352-DD9135EBC383}" srcOrd="5" destOrd="0" parTransId="{A7DFCD39-D2CB-4D14-9C7F-7C60CA45B2B6}" sibTransId="{A0A5A033-4398-431C-AA4E-76E58C275B0E}"/>
    <dgm:cxn modelId="{67010F70-268A-4D4A-B48A-3855971DC671}" type="presOf" srcId="{29FEADA9-3BFF-43B0-AC58-8D96D10E9069}" destId="{CCEB29A0-B137-4C26-8032-3865D25D8B48}" srcOrd="0" destOrd="1" presId="urn:microsoft.com/office/officeart/2005/8/layout/target3"/>
    <dgm:cxn modelId="{13A87B71-DF63-458B-9CA3-49C381D0652E}" type="presOf" srcId="{59574494-6E85-4AE5-B352-DD9135EBC383}" destId="{CCEB29A0-B137-4C26-8032-3865D25D8B48}" srcOrd="0" destOrd="5" presId="urn:microsoft.com/office/officeart/2005/8/layout/target3"/>
    <dgm:cxn modelId="{B0F76F56-FBC9-4A01-9683-30A8300B5650}" type="presOf" srcId="{0A89B4EF-4F19-451F-BA16-80BC437B2D2C}" destId="{CCEB29A0-B137-4C26-8032-3865D25D8B48}" srcOrd="0" destOrd="2" presId="urn:microsoft.com/office/officeart/2005/8/layout/target3"/>
    <dgm:cxn modelId="{FAB55076-D1E1-4E17-9008-9A4457FCFD4E}" srcId="{E3DC9AE0-A3BD-4BD1-9623-B157D43DBF3C}" destId="{71962010-5366-4BC4-8569-87AE79E9C7E6}" srcOrd="3" destOrd="0" parTransId="{6766DBAB-8F45-4CAD-A44A-24BC317825AC}" sibTransId="{041F33FF-D7A7-4F93-85DC-2C9ACEEC912B}"/>
    <dgm:cxn modelId="{6A938656-436B-482D-9B1A-3512FBD6BDD1}" type="presOf" srcId="{7E4559B3-B0BE-4CD6-9E28-9E1E349299E7}" destId="{CCEB29A0-B137-4C26-8032-3865D25D8B48}" srcOrd="0" destOrd="7" presId="urn:microsoft.com/office/officeart/2005/8/layout/target3"/>
    <dgm:cxn modelId="{DD4C41A5-64F4-4A49-8230-B8CE9F835766}" type="presOf" srcId="{7B314CD2-2364-4322-8230-FB93D27C7366}" destId="{8720B3DD-6243-4BDE-94B3-0AB7F5DE35BE}" srcOrd="0" destOrd="0" presId="urn:microsoft.com/office/officeart/2005/8/layout/target3"/>
    <dgm:cxn modelId="{EA8EABA5-3BE0-4EDC-A869-09CF67EEF3F1}" type="presOf" srcId="{575F8839-2075-4F5C-97FF-1E8EF795C99A}" destId="{CCEB29A0-B137-4C26-8032-3865D25D8B48}" srcOrd="0" destOrd="6" presId="urn:microsoft.com/office/officeart/2005/8/layout/target3"/>
    <dgm:cxn modelId="{00048FB4-9601-42F6-8607-55BAC0F567A3}" type="presOf" srcId="{18FB11B7-CE39-4303-808F-2BB585D5BF1D}" destId="{CCEB29A0-B137-4C26-8032-3865D25D8B48}" srcOrd="0" destOrd="4" presId="urn:microsoft.com/office/officeart/2005/8/layout/target3"/>
    <dgm:cxn modelId="{08DA1EB7-D60D-47EA-B280-F9E25BD89C04}" type="presOf" srcId="{59581D62-8F0F-460E-B453-07533917D005}" destId="{CCEB29A0-B137-4C26-8032-3865D25D8B48}" srcOrd="0" destOrd="0" presId="urn:microsoft.com/office/officeart/2005/8/layout/target3"/>
    <dgm:cxn modelId="{B02B23C0-C8D9-4ED0-9C7C-90F65DC61BD9}" type="presOf" srcId="{E3DC9AE0-A3BD-4BD1-9623-B157D43DBF3C}" destId="{E227768B-B0B4-41CC-A9F6-71F291AF7C4A}" srcOrd="1" destOrd="0" presId="urn:microsoft.com/office/officeart/2005/8/layout/target3"/>
    <dgm:cxn modelId="{81E65CD1-D0D8-4B0E-866F-B4E1FFA011A7}" srcId="{E3DC9AE0-A3BD-4BD1-9623-B157D43DBF3C}" destId="{0A89B4EF-4F19-451F-BA16-80BC437B2D2C}" srcOrd="2" destOrd="0" parTransId="{686A2286-4F39-4BF0-9B8D-25E5B5B752E4}" sibTransId="{C9184C86-118E-404B-82C9-DB52C90392CC}"/>
    <dgm:cxn modelId="{94DD24F1-75F0-4627-9070-54145266BB78}" type="presOf" srcId="{E3DC9AE0-A3BD-4BD1-9623-B157D43DBF3C}" destId="{37A42E20-EE46-4091-B4A8-F1EBB0DD1AF8}" srcOrd="0" destOrd="0" presId="urn:microsoft.com/office/officeart/2005/8/layout/target3"/>
    <dgm:cxn modelId="{8BA80590-3B93-4EC7-B126-2E02801267D4}" type="presParOf" srcId="{8720B3DD-6243-4BDE-94B3-0AB7F5DE35BE}" destId="{3F420B44-2CF1-46B7-A50D-0875BD75FFE9}" srcOrd="0" destOrd="0" presId="urn:microsoft.com/office/officeart/2005/8/layout/target3"/>
    <dgm:cxn modelId="{65814999-36F7-4FD1-8197-47FEC35FE0ED}" type="presParOf" srcId="{8720B3DD-6243-4BDE-94B3-0AB7F5DE35BE}" destId="{1F9FA1CC-81ED-455D-9D8F-6F1ADF96D484}" srcOrd="1" destOrd="0" presId="urn:microsoft.com/office/officeart/2005/8/layout/target3"/>
    <dgm:cxn modelId="{E37A9ED0-29A5-42E0-9B25-B8B1117A1D82}" type="presParOf" srcId="{8720B3DD-6243-4BDE-94B3-0AB7F5DE35BE}" destId="{37A42E20-EE46-4091-B4A8-F1EBB0DD1AF8}" srcOrd="2" destOrd="0" presId="urn:microsoft.com/office/officeart/2005/8/layout/target3"/>
    <dgm:cxn modelId="{347FD3BE-6F75-4DC9-BF06-7450B662E6BC}" type="presParOf" srcId="{8720B3DD-6243-4BDE-94B3-0AB7F5DE35BE}" destId="{E227768B-B0B4-41CC-A9F6-71F291AF7C4A}" srcOrd="3" destOrd="0" presId="urn:microsoft.com/office/officeart/2005/8/layout/target3"/>
    <dgm:cxn modelId="{5386AB4F-5BAE-4027-AAAD-A0CBCF580992}" type="presParOf" srcId="{8720B3DD-6243-4BDE-94B3-0AB7F5DE35BE}" destId="{CCEB29A0-B137-4C26-8032-3865D25D8B48}" srcOrd="4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69CE2DC-1F73-4417-ABEC-D7C7E95DFA63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pt-BR"/>
        </a:p>
      </dgm:t>
    </dgm:pt>
    <dgm:pt modelId="{ABF8EFDA-9E94-487C-8263-8413646281A8}">
      <dgm:prSet phldrT="[Texto]"/>
      <dgm:spPr/>
      <dgm:t>
        <a:bodyPr/>
        <a:lstStyle/>
        <a:p>
          <a:pPr>
            <a:buNone/>
          </a:pPr>
          <a:r>
            <a:rPr lang="pt-BR" dirty="0">
              <a:latin typeface="+mn-lt"/>
            </a:rPr>
            <a:t>Empresas inovadores </a:t>
          </a:r>
        </a:p>
      </dgm:t>
    </dgm:pt>
    <dgm:pt modelId="{E257D7C7-4C92-4534-8073-5562B9346022}" type="parTrans" cxnId="{9AC7B885-5C97-443B-990B-ECE7DE89D9A3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08748AD1-60CC-4894-B4AD-81AF89B4F54B}" type="sibTrans" cxnId="{9AC7B885-5C97-443B-990B-ECE7DE89D9A3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117B434E-7074-4BD9-9DC5-1165809A575A}">
      <dgm:prSet/>
      <dgm:spPr/>
      <dgm:t>
        <a:bodyPr/>
        <a:lstStyle/>
        <a:p>
          <a:r>
            <a:rPr lang="pt-BR" dirty="0">
              <a:latin typeface="+mn-lt"/>
            </a:rPr>
            <a:t>Clientes</a:t>
          </a:r>
        </a:p>
      </dgm:t>
    </dgm:pt>
    <dgm:pt modelId="{FA6840B3-860D-4A39-B53F-EB0F69A5B2B8}" type="parTrans" cxnId="{B84800E3-D3A9-4D4F-B8B0-352B1E01295E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4B506C23-1394-4C26-A098-F59186C3FD00}" type="sibTrans" cxnId="{B84800E3-D3A9-4D4F-B8B0-352B1E01295E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E5F890BB-A548-404E-8325-D39583E59979}">
      <dgm:prSet/>
      <dgm:spPr/>
      <dgm:t>
        <a:bodyPr/>
        <a:lstStyle/>
        <a:p>
          <a:r>
            <a:rPr lang="pt-BR" dirty="0">
              <a:latin typeface="+mn-lt"/>
            </a:rPr>
            <a:t>Governos</a:t>
          </a:r>
        </a:p>
      </dgm:t>
    </dgm:pt>
    <dgm:pt modelId="{C9B14822-E995-40F1-B7D5-7E618F543445}" type="parTrans" cxnId="{64E1974D-B532-420E-9B90-707AEB745549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42B505E4-8483-4712-9335-A3BDE334AD3E}" type="sibTrans" cxnId="{64E1974D-B532-420E-9B90-707AEB745549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F13B24B8-7B0E-4883-8FAF-4B18878B76DA}">
      <dgm:prSet/>
      <dgm:spPr/>
      <dgm:t>
        <a:bodyPr/>
        <a:lstStyle/>
        <a:p>
          <a:r>
            <a:rPr lang="pt-BR" dirty="0">
              <a:latin typeface="+mn-lt"/>
            </a:rPr>
            <a:t>Comércio internacional </a:t>
          </a:r>
        </a:p>
      </dgm:t>
    </dgm:pt>
    <dgm:pt modelId="{B42F07C7-D7EF-4626-A552-531296693A58}" type="parTrans" cxnId="{C3773312-4537-45F7-92A2-1B9AB349BF2E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8C338873-BEFC-4481-9DED-C32AD15DC077}" type="sibTrans" cxnId="{C3773312-4537-45F7-92A2-1B9AB349BF2E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B6C30355-1133-42D0-B6AB-D3A346C033E9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pt-BR" dirty="0">
              <a:latin typeface="+mn-lt"/>
            </a:rPr>
            <a:t>Países em desenvolvimento </a:t>
          </a:r>
        </a:p>
      </dgm:t>
    </dgm:pt>
    <dgm:pt modelId="{A13B433B-5E43-440B-A40A-69E59F7477D7}" type="parTrans" cxnId="{1AB3B041-9399-4836-86E8-4386D8F0F4A1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B7F43F54-31A7-481F-BC4A-03621461B73F}" type="sibTrans" cxnId="{1AB3B041-9399-4836-86E8-4386D8F0F4A1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2A41F87F-FDE5-4763-B407-ED965D263A8F}">
      <dgm:prSet/>
      <dgm:spPr/>
      <dgm:t>
        <a:bodyPr/>
        <a:lstStyle/>
        <a:p>
          <a:r>
            <a:rPr lang="pt-BR" dirty="0">
              <a:latin typeface="+mn-lt"/>
            </a:rPr>
            <a:t>Consumidores </a:t>
          </a:r>
        </a:p>
      </dgm:t>
    </dgm:pt>
    <dgm:pt modelId="{7D9F9F94-4A7D-43BD-9714-95ED0B57A262}" type="parTrans" cxnId="{8E7CA06D-A1CE-4922-A475-57B9BDF9D7C6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2AB5773D-A940-446E-8549-9D6D641C74BE}" type="sibTrans" cxnId="{8E7CA06D-A1CE-4922-A475-57B9BDF9D7C6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46174A6E-43D1-4B66-A6CF-39D5C6260039}">
      <dgm:prSet/>
      <dgm:spPr/>
      <dgm:t>
        <a:bodyPr/>
        <a:lstStyle/>
        <a:p>
          <a:r>
            <a:rPr lang="pt-BR" dirty="0">
              <a:latin typeface="+mn-lt"/>
            </a:rPr>
            <a:t>Planetas em que habitamos </a:t>
          </a:r>
        </a:p>
      </dgm:t>
    </dgm:pt>
    <dgm:pt modelId="{562B2F41-A161-49B4-8A5B-A59B01CEEB66}" type="parTrans" cxnId="{CA4ABC42-73B8-422E-8814-5A12AB72A773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0D951165-5D8C-4C87-9753-D0DB546ACAFF}" type="sibTrans" cxnId="{CA4ABC42-73B8-422E-8814-5A12AB72A773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1A20FA0B-DA49-4993-BB2D-23A1DB734511}">
      <dgm:prSet/>
      <dgm:spPr/>
      <dgm:t>
        <a:bodyPr/>
        <a:lstStyle/>
        <a:p>
          <a:r>
            <a:rPr lang="pt-BR" dirty="0">
              <a:latin typeface="+mn-lt"/>
            </a:rPr>
            <a:t>Qualquer pessoa.</a:t>
          </a:r>
        </a:p>
      </dgm:t>
    </dgm:pt>
    <dgm:pt modelId="{34C82803-3F81-4E3B-BCA9-6C588BAFBD72}" type="parTrans" cxnId="{46A36C7B-4E12-4502-9E64-6F5994778204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87398532-ED2D-44AE-B808-5B8FBA041E60}" type="sibTrans" cxnId="{46A36C7B-4E12-4502-9E64-6F5994778204}">
      <dgm:prSet/>
      <dgm:spPr/>
      <dgm:t>
        <a:bodyPr/>
        <a:lstStyle/>
        <a:p>
          <a:endParaRPr lang="pt-BR">
            <a:latin typeface="+mn-lt"/>
          </a:endParaRPr>
        </a:p>
      </dgm:t>
    </dgm:pt>
    <dgm:pt modelId="{FEB22F3F-7CA9-44AB-8B85-5F7FD1304FB4}" type="pres">
      <dgm:prSet presAssocID="{469CE2DC-1F73-4417-ABEC-D7C7E95DFA63}" presName="diagram" presStyleCnt="0">
        <dgm:presLayoutVars>
          <dgm:dir/>
          <dgm:resizeHandles val="exact"/>
        </dgm:presLayoutVars>
      </dgm:prSet>
      <dgm:spPr/>
    </dgm:pt>
    <dgm:pt modelId="{A0CFE2BC-D311-4EC2-BEDD-279CF630A6FB}" type="pres">
      <dgm:prSet presAssocID="{ABF8EFDA-9E94-487C-8263-8413646281A8}" presName="node" presStyleLbl="node1" presStyleIdx="0" presStyleCnt="8">
        <dgm:presLayoutVars>
          <dgm:bulletEnabled val="1"/>
        </dgm:presLayoutVars>
      </dgm:prSet>
      <dgm:spPr/>
    </dgm:pt>
    <dgm:pt modelId="{C0B59F1E-34D9-4F2C-9E3A-3D59AC2CC13B}" type="pres">
      <dgm:prSet presAssocID="{08748AD1-60CC-4894-B4AD-81AF89B4F54B}" presName="sibTrans" presStyleCnt="0"/>
      <dgm:spPr/>
    </dgm:pt>
    <dgm:pt modelId="{16D5D8A4-247D-4765-9B09-8756948FA45F}" type="pres">
      <dgm:prSet presAssocID="{117B434E-7074-4BD9-9DC5-1165809A575A}" presName="node" presStyleLbl="node1" presStyleIdx="1" presStyleCnt="8">
        <dgm:presLayoutVars>
          <dgm:bulletEnabled val="1"/>
        </dgm:presLayoutVars>
      </dgm:prSet>
      <dgm:spPr/>
    </dgm:pt>
    <dgm:pt modelId="{6F6CFBE0-3B11-4146-89CB-556BDFC141CE}" type="pres">
      <dgm:prSet presAssocID="{4B506C23-1394-4C26-A098-F59186C3FD00}" presName="sibTrans" presStyleCnt="0"/>
      <dgm:spPr/>
    </dgm:pt>
    <dgm:pt modelId="{B64969E4-B3B8-4462-BB9A-78A873C2C03A}" type="pres">
      <dgm:prSet presAssocID="{E5F890BB-A548-404E-8325-D39583E59979}" presName="node" presStyleLbl="node1" presStyleIdx="2" presStyleCnt="8">
        <dgm:presLayoutVars>
          <dgm:bulletEnabled val="1"/>
        </dgm:presLayoutVars>
      </dgm:prSet>
      <dgm:spPr/>
    </dgm:pt>
    <dgm:pt modelId="{5027C1F9-10CE-4173-AECB-40E6E1AB0B14}" type="pres">
      <dgm:prSet presAssocID="{42B505E4-8483-4712-9335-A3BDE334AD3E}" presName="sibTrans" presStyleCnt="0"/>
      <dgm:spPr/>
    </dgm:pt>
    <dgm:pt modelId="{8ABFB9B3-DDAA-4EE8-9800-CDEB1658E141}" type="pres">
      <dgm:prSet presAssocID="{F13B24B8-7B0E-4883-8FAF-4B18878B76DA}" presName="node" presStyleLbl="node1" presStyleIdx="3" presStyleCnt="8">
        <dgm:presLayoutVars>
          <dgm:bulletEnabled val="1"/>
        </dgm:presLayoutVars>
      </dgm:prSet>
      <dgm:spPr/>
    </dgm:pt>
    <dgm:pt modelId="{D2EEDA6C-06A2-408C-B9B5-67A299163037}" type="pres">
      <dgm:prSet presAssocID="{8C338873-BEFC-4481-9DED-C32AD15DC077}" presName="sibTrans" presStyleCnt="0"/>
      <dgm:spPr/>
    </dgm:pt>
    <dgm:pt modelId="{B9F9F39F-2C84-4658-8CDF-989ADD8CC71F}" type="pres">
      <dgm:prSet presAssocID="{B6C30355-1133-42D0-B6AB-D3A346C033E9}" presName="node" presStyleLbl="node1" presStyleIdx="4" presStyleCnt="8">
        <dgm:presLayoutVars>
          <dgm:bulletEnabled val="1"/>
        </dgm:presLayoutVars>
      </dgm:prSet>
      <dgm:spPr/>
    </dgm:pt>
    <dgm:pt modelId="{E2791F75-8EA4-4A48-BD65-D766DDB85380}" type="pres">
      <dgm:prSet presAssocID="{B7F43F54-31A7-481F-BC4A-03621461B73F}" presName="sibTrans" presStyleCnt="0"/>
      <dgm:spPr/>
    </dgm:pt>
    <dgm:pt modelId="{B2C64AB8-87BE-45E4-895F-A613D60204AB}" type="pres">
      <dgm:prSet presAssocID="{2A41F87F-FDE5-4763-B407-ED965D263A8F}" presName="node" presStyleLbl="node1" presStyleIdx="5" presStyleCnt="8">
        <dgm:presLayoutVars>
          <dgm:bulletEnabled val="1"/>
        </dgm:presLayoutVars>
      </dgm:prSet>
      <dgm:spPr/>
    </dgm:pt>
    <dgm:pt modelId="{D52B2607-D799-4F78-AC5D-027274880F42}" type="pres">
      <dgm:prSet presAssocID="{2AB5773D-A940-446E-8549-9D6D641C74BE}" presName="sibTrans" presStyleCnt="0"/>
      <dgm:spPr/>
    </dgm:pt>
    <dgm:pt modelId="{2E55DBF6-5AE5-4245-A8C5-096352C779E5}" type="pres">
      <dgm:prSet presAssocID="{46174A6E-43D1-4B66-A6CF-39D5C6260039}" presName="node" presStyleLbl="node1" presStyleIdx="6" presStyleCnt="8">
        <dgm:presLayoutVars>
          <dgm:bulletEnabled val="1"/>
        </dgm:presLayoutVars>
      </dgm:prSet>
      <dgm:spPr/>
    </dgm:pt>
    <dgm:pt modelId="{53ADD975-9656-466A-B77A-ED913132E9A0}" type="pres">
      <dgm:prSet presAssocID="{0D951165-5D8C-4C87-9753-D0DB546ACAFF}" presName="sibTrans" presStyleCnt="0"/>
      <dgm:spPr/>
    </dgm:pt>
    <dgm:pt modelId="{F246543E-8909-4414-B3A2-5ED75AA7D38A}" type="pres">
      <dgm:prSet presAssocID="{1A20FA0B-DA49-4993-BB2D-23A1DB734511}" presName="node" presStyleLbl="node1" presStyleIdx="7" presStyleCnt="8">
        <dgm:presLayoutVars>
          <dgm:bulletEnabled val="1"/>
        </dgm:presLayoutVars>
      </dgm:prSet>
      <dgm:spPr/>
    </dgm:pt>
  </dgm:ptLst>
  <dgm:cxnLst>
    <dgm:cxn modelId="{BB5B7409-8F36-4C27-B915-746FA7BA7D65}" type="presOf" srcId="{1A20FA0B-DA49-4993-BB2D-23A1DB734511}" destId="{F246543E-8909-4414-B3A2-5ED75AA7D38A}" srcOrd="0" destOrd="0" presId="urn:microsoft.com/office/officeart/2005/8/layout/default"/>
    <dgm:cxn modelId="{C3773312-4537-45F7-92A2-1B9AB349BF2E}" srcId="{469CE2DC-1F73-4417-ABEC-D7C7E95DFA63}" destId="{F13B24B8-7B0E-4883-8FAF-4B18878B76DA}" srcOrd="3" destOrd="0" parTransId="{B42F07C7-D7EF-4626-A552-531296693A58}" sibTransId="{8C338873-BEFC-4481-9DED-C32AD15DC077}"/>
    <dgm:cxn modelId="{D3AEFE31-82A1-47EA-AE86-4044BE430E5D}" type="presOf" srcId="{2A41F87F-FDE5-4763-B407-ED965D263A8F}" destId="{B2C64AB8-87BE-45E4-895F-A613D60204AB}" srcOrd="0" destOrd="0" presId="urn:microsoft.com/office/officeart/2005/8/layout/default"/>
    <dgm:cxn modelId="{0EBCAC36-9412-4991-882F-290C15E47A92}" type="presOf" srcId="{46174A6E-43D1-4B66-A6CF-39D5C6260039}" destId="{2E55DBF6-5AE5-4245-A8C5-096352C779E5}" srcOrd="0" destOrd="0" presId="urn:microsoft.com/office/officeart/2005/8/layout/default"/>
    <dgm:cxn modelId="{1AB3B041-9399-4836-86E8-4386D8F0F4A1}" srcId="{469CE2DC-1F73-4417-ABEC-D7C7E95DFA63}" destId="{B6C30355-1133-42D0-B6AB-D3A346C033E9}" srcOrd="4" destOrd="0" parTransId="{A13B433B-5E43-440B-A40A-69E59F7477D7}" sibTransId="{B7F43F54-31A7-481F-BC4A-03621461B73F}"/>
    <dgm:cxn modelId="{CA4ABC42-73B8-422E-8814-5A12AB72A773}" srcId="{469CE2DC-1F73-4417-ABEC-D7C7E95DFA63}" destId="{46174A6E-43D1-4B66-A6CF-39D5C6260039}" srcOrd="6" destOrd="0" parTransId="{562B2F41-A161-49B4-8A5B-A59B01CEEB66}" sibTransId="{0D951165-5D8C-4C87-9753-D0DB546ACAFF}"/>
    <dgm:cxn modelId="{3614806B-563C-4D62-AFAC-6297D1735F80}" type="presOf" srcId="{E5F890BB-A548-404E-8325-D39583E59979}" destId="{B64969E4-B3B8-4462-BB9A-78A873C2C03A}" srcOrd="0" destOrd="0" presId="urn:microsoft.com/office/officeart/2005/8/layout/default"/>
    <dgm:cxn modelId="{64E1974D-B532-420E-9B90-707AEB745549}" srcId="{469CE2DC-1F73-4417-ABEC-D7C7E95DFA63}" destId="{E5F890BB-A548-404E-8325-D39583E59979}" srcOrd="2" destOrd="0" parTransId="{C9B14822-E995-40F1-B7D5-7E618F543445}" sibTransId="{42B505E4-8483-4712-9335-A3BDE334AD3E}"/>
    <dgm:cxn modelId="{8E7CA06D-A1CE-4922-A475-57B9BDF9D7C6}" srcId="{469CE2DC-1F73-4417-ABEC-D7C7E95DFA63}" destId="{2A41F87F-FDE5-4763-B407-ED965D263A8F}" srcOrd="5" destOrd="0" parTransId="{7D9F9F94-4A7D-43BD-9714-95ED0B57A262}" sibTransId="{2AB5773D-A940-446E-8549-9D6D641C74BE}"/>
    <dgm:cxn modelId="{46A36C7B-4E12-4502-9E64-6F5994778204}" srcId="{469CE2DC-1F73-4417-ABEC-D7C7E95DFA63}" destId="{1A20FA0B-DA49-4993-BB2D-23A1DB734511}" srcOrd="7" destOrd="0" parTransId="{34C82803-3F81-4E3B-BCA9-6C588BAFBD72}" sibTransId="{87398532-ED2D-44AE-B808-5B8FBA041E60}"/>
    <dgm:cxn modelId="{9AC7B885-5C97-443B-990B-ECE7DE89D9A3}" srcId="{469CE2DC-1F73-4417-ABEC-D7C7E95DFA63}" destId="{ABF8EFDA-9E94-487C-8263-8413646281A8}" srcOrd="0" destOrd="0" parTransId="{E257D7C7-4C92-4534-8073-5562B9346022}" sibTransId="{08748AD1-60CC-4894-B4AD-81AF89B4F54B}"/>
    <dgm:cxn modelId="{8C9D10B9-CB8E-4E05-8723-40273BF0A2E5}" type="presOf" srcId="{B6C30355-1133-42D0-B6AB-D3A346C033E9}" destId="{B9F9F39F-2C84-4658-8CDF-989ADD8CC71F}" srcOrd="0" destOrd="0" presId="urn:microsoft.com/office/officeart/2005/8/layout/default"/>
    <dgm:cxn modelId="{BA3058B9-C426-4992-977A-38D663C85877}" type="presOf" srcId="{F13B24B8-7B0E-4883-8FAF-4B18878B76DA}" destId="{8ABFB9B3-DDAA-4EE8-9800-CDEB1658E141}" srcOrd="0" destOrd="0" presId="urn:microsoft.com/office/officeart/2005/8/layout/default"/>
    <dgm:cxn modelId="{9D77C3CA-2DE8-452C-88E4-966BE6C97101}" type="presOf" srcId="{469CE2DC-1F73-4417-ABEC-D7C7E95DFA63}" destId="{FEB22F3F-7CA9-44AB-8B85-5F7FD1304FB4}" srcOrd="0" destOrd="0" presId="urn:microsoft.com/office/officeart/2005/8/layout/default"/>
    <dgm:cxn modelId="{538E00CC-7528-4D7B-A2A1-4DB6008894B5}" type="presOf" srcId="{117B434E-7074-4BD9-9DC5-1165809A575A}" destId="{16D5D8A4-247D-4765-9B09-8756948FA45F}" srcOrd="0" destOrd="0" presId="urn:microsoft.com/office/officeart/2005/8/layout/default"/>
    <dgm:cxn modelId="{990290D1-BB20-4389-8C86-528C77BB9E88}" type="presOf" srcId="{ABF8EFDA-9E94-487C-8263-8413646281A8}" destId="{A0CFE2BC-D311-4EC2-BEDD-279CF630A6FB}" srcOrd="0" destOrd="0" presId="urn:microsoft.com/office/officeart/2005/8/layout/default"/>
    <dgm:cxn modelId="{B84800E3-D3A9-4D4F-B8B0-352B1E01295E}" srcId="{469CE2DC-1F73-4417-ABEC-D7C7E95DFA63}" destId="{117B434E-7074-4BD9-9DC5-1165809A575A}" srcOrd="1" destOrd="0" parTransId="{FA6840B3-860D-4A39-B53F-EB0F69A5B2B8}" sibTransId="{4B506C23-1394-4C26-A098-F59186C3FD00}"/>
    <dgm:cxn modelId="{F35D73C1-535D-4CD8-8B01-E9A792EA1B48}" type="presParOf" srcId="{FEB22F3F-7CA9-44AB-8B85-5F7FD1304FB4}" destId="{A0CFE2BC-D311-4EC2-BEDD-279CF630A6FB}" srcOrd="0" destOrd="0" presId="urn:microsoft.com/office/officeart/2005/8/layout/default"/>
    <dgm:cxn modelId="{C0285A39-14F7-4F97-8832-248888760473}" type="presParOf" srcId="{FEB22F3F-7CA9-44AB-8B85-5F7FD1304FB4}" destId="{C0B59F1E-34D9-4F2C-9E3A-3D59AC2CC13B}" srcOrd="1" destOrd="0" presId="urn:microsoft.com/office/officeart/2005/8/layout/default"/>
    <dgm:cxn modelId="{E98465EB-A098-486F-821E-314CD40B6151}" type="presParOf" srcId="{FEB22F3F-7CA9-44AB-8B85-5F7FD1304FB4}" destId="{16D5D8A4-247D-4765-9B09-8756948FA45F}" srcOrd="2" destOrd="0" presId="urn:microsoft.com/office/officeart/2005/8/layout/default"/>
    <dgm:cxn modelId="{60C59128-4F7D-4AB3-B95E-C0D3FFDE0F36}" type="presParOf" srcId="{FEB22F3F-7CA9-44AB-8B85-5F7FD1304FB4}" destId="{6F6CFBE0-3B11-4146-89CB-556BDFC141CE}" srcOrd="3" destOrd="0" presId="urn:microsoft.com/office/officeart/2005/8/layout/default"/>
    <dgm:cxn modelId="{F9623ADA-D11C-465A-8C1F-A1B90EF10FF2}" type="presParOf" srcId="{FEB22F3F-7CA9-44AB-8B85-5F7FD1304FB4}" destId="{B64969E4-B3B8-4462-BB9A-78A873C2C03A}" srcOrd="4" destOrd="0" presId="urn:microsoft.com/office/officeart/2005/8/layout/default"/>
    <dgm:cxn modelId="{665EA036-0EFE-4593-8F02-0B95E1B9AC1A}" type="presParOf" srcId="{FEB22F3F-7CA9-44AB-8B85-5F7FD1304FB4}" destId="{5027C1F9-10CE-4173-AECB-40E6E1AB0B14}" srcOrd="5" destOrd="0" presId="urn:microsoft.com/office/officeart/2005/8/layout/default"/>
    <dgm:cxn modelId="{7EDF4CBC-3080-42F8-8C7B-35080568AB78}" type="presParOf" srcId="{FEB22F3F-7CA9-44AB-8B85-5F7FD1304FB4}" destId="{8ABFB9B3-DDAA-4EE8-9800-CDEB1658E141}" srcOrd="6" destOrd="0" presId="urn:microsoft.com/office/officeart/2005/8/layout/default"/>
    <dgm:cxn modelId="{2BEA2608-6667-427D-9C95-FAD9154D7A32}" type="presParOf" srcId="{FEB22F3F-7CA9-44AB-8B85-5F7FD1304FB4}" destId="{D2EEDA6C-06A2-408C-B9B5-67A299163037}" srcOrd="7" destOrd="0" presId="urn:microsoft.com/office/officeart/2005/8/layout/default"/>
    <dgm:cxn modelId="{6101CA56-6F5C-469B-AC25-EF989EEB474B}" type="presParOf" srcId="{FEB22F3F-7CA9-44AB-8B85-5F7FD1304FB4}" destId="{B9F9F39F-2C84-4658-8CDF-989ADD8CC71F}" srcOrd="8" destOrd="0" presId="urn:microsoft.com/office/officeart/2005/8/layout/default"/>
    <dgm:cxn modelId="{EFD4E5BA-0804-4A79-87E4-3F3AB916B921}" type="presParOf" srcId="{FEB22F3F-7CA9-44AB-8B85-5F7FD1304FB4}" destId="{E2791F75-8EA4-4A48-BD65-D766DDB85380}" srcOrd="9" destOrd="0" presId="urn:microsoft.com/office/officeart/2005/8/layout/default"/>
    <dgm:cxn modelId="{FF1A6219-4689-456E-B972-475E2E160722}" type="presParOf" srcId="{FEB22F3F-7CA9-44AB-8B85-5F7FD1304FB4}" destId="{B2C64AB8-87BE-45E4-895F-A613D60204AB}" srcOrd="10" destOrd="0" presId="urn:microsoft.com/office/officeart/2005/8/layout/default"/>
    <dgm:cxn modelId="{44458033-9F61-4D7C-9E88-927C49428284}" type="presParOf" srcId="{FEB22F3F-7CA9-44AB-8B85-5F7FD1304FB4}" destId="{D52B2607-D799-4F78-AC5D-027274880F42}" srcOrd="11" destOrd="0" presId="urn:microsoft.com/office/officeart/2005/8/layout/default"/>
    <dgm:cxn modelId="{999760E3-2C25-4590-9CFD-C664FC38B92F}" type="presParOf" srcId="{FEB22F3F-7CA9-44AB-8B85-5F7FD1304FB4}" destId="{2E55DBF6-5AE5-4245-A8C5-096352C779E5}" srcOrd="12" destOrd="0" presId="urn:microsoft.com/office/officeart/2005/8/layout/default"/>
    <dgm:cxn modelId="{B2A47019-427A-4CA7-9022-7CEEE55E7252}" type="presParOf" srcId="{FEB22F3F-7CA9-44AB-8B85-5F7FD1304FB4}" destId="{53ADD975-9656-466A-B77A-ED913132E9A0}" srcOrd="13" destOrd="0" presId="urn:microsoft.com/office/officeart/2005/8/layout/default"/>
    <dgm:cxn modelId="{C4DF8E80-4550-490B-AC7E-1F8743F513C9}" type="presParOf" srcId="{FEB22F3F-7CA9-44AB-8B85-5F7FD1304FB4}" destId="{F246543E-8909-4414-B3A2-5ED75AA7D38A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C81C72C-C505-4686-9A85-9619B3534ADD}" type="doc">
      <dgm:prSet loTypeId="urn:microsoft.com/office/officeart/2005/8/layout/lProcess2" loCatId="list" qsTypeId="urn:microsoft.com/office/officeart/2005/8/quickstyle/3d1" qsCatId="3D" csTypeId="urn:microsoft.com/office/officeart/2005/8/colors/accent0_3" csCatId="mainScheme" phldr="1"/>
      <dgm:spPr/>
      <dgm:t>
        <a:bodyPr/>
        <a:lstStyle/>
        <a:p>
          <a:endParaRPr lang="pt-BR"/>
        </a:p>
      </dgm:t>
    </dgm:pt>
    <dgm:pt modelId="{57717504-073E-4FA3-A6E4-54FA7F6E7A6F}">
      <dgm:prSet phldrT="[Texto]" custT="1"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pt-BR" sz="3200" b="0" i="0" u="none" strike="noStrike" dirty="0">
              <a:effectLst/>
              <a:latin typeface="Arial" panose="020B0604020202020204" pitchFamily="34" charset="0"/>
            </a:rPr>
            <a:t>ISO 9000:2015</a:t>
          </a:r>
          <a:endParaRPr lang="pt-BR" sz="3200" dirty="0"/>
        </a:p>
      </dgm:t>
    </dgm:pt>
    <dgm:pt modelId="{8D5F4994-1ADF-4DAF-8752-E2606BDE1729}" type="parTrans" cxnId="{E8E4C0DE-CF62-4904-98C6-D57FE7B084A6}">
      <dgm:prSet/>
      <dgm:spPr/>
      <dgm:t>
        <a:bodyPr/>
        <a:lstStyle/>
        <a:p>
          <a:endParaRPr lang="pt-BR"/>
        </a:p>
      </dgm:t>
    </dgm:pt>
    <dgm:pt modelId="{4CB74A22-5401-4360-B9B1-DBBCBF243E8A}" type="sibTrans" cxnId="{E8E4C0DE-CF62-4904-98C6-D57FE7B084A6}">
      <dgm:prSet/>
      <dgm:spPr/>
      <dgm:t>
        <a:bodyPr/>
        <a:lstStyle/>
        <a:p>
          <a:endParaRPr lang="pt-BR"/>
        </a:p>
      </dgm:t>
    </dgm:pt>
    <dgm:pt modelId="{D367C994-F595-49D6-9C02-F955F0D6989C}">
      <dgm:prSet custT="1"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pt-BR" sz="3200" b="0" i="0" u="none" strike="noStrike" dirty="0">
              <a:effectLst/>
              <a:latin typeface="Arial" panose="020B0604020202020204" pitchFamily="34" charset="0"/>
            </a:rPr>
            <a:t>ISO 9001:2015</a:t>
          </a:r>
          <a:endParaRPr lang="pt-BR" sz="3200" b="0" dirty="0">
            <a:effectLst/>
          </a:endParaRPr>
        </a:p>
      </dgm:t>
    </dgm:pt>
    <dgm:pt modelId="{38CEE9DA-772E-43E5-A0B4-D0FADCE19014}" type="parTrans" cxnId="{373DF5B3-3C99-49BA-B63F-E8A4C12C7858}">
      <dgm:prSet/>
      <dgm:spPr/>
      <dgm:t>
        <a:bodyPr/>
        <a:lstStyle/>
        <a:p>
          <a:endParaRPr lang="pt-BR"/>
        </a:p>
      </dgm:t>
    </dgm:pt>
    <dgm:pt modelId="{D42D6C81-0A6E-46EF-951F-F316C75E15A4}" type="sibTrans" cxnId="{373DF5B3-3C99-49BA-B63F-E8A4C12C7858}">
      <dgm:prSet/>
      <dgm:spPr/>
      <dgm:t>
        <a:bodyPr/>
        <a:lstStyle/>
        <a:p>
          <a:endParaRPr lang="pt-BR"/>
        </a:p>
      </dgm:t>
    </dgm:pt>
    <dgm:pt modelId="{2A198506-0B20-47E2-8A60-E7C5938F8CF2}">
      <dgm:prSet custT="1"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pt-BR" sz="3200" b="0" i="0" u="none" strike="noStrike" dirty="0">
              <a:effectLst/>
              <a:latin typeface="Arial" panose="020B0604020202020204" pitchFamily="34" charset="0"/>
            </a:rPr>
            <a:t>ISO 9004:2018</a:t>
          </a:r>
          <a:endParaRPr lang="pt-BR" sz="3200" dirty="0"/>
        </a:p>
      </dgm:t>
    </dgm:pt>
    <dgm:pt modelId="{7C00942B-681C-43AC-BC88-BCE865D7613E}" type="parTrans" cxnId="{5AE658DB-3A59-424B-A4C4-DB4D7D924DC2}">
      <dgm:prSet/>
      <dgm:spPr/>
      <dgm:t>
        <a:bodyPr/>
        <a:lstStyle/>
        <a:p>
          <a:endParaRPr lang="pt-BR"/>
        </a:p>
      </dgm:t>
    </dgm:pt>
    <dgm:pt modelId="{106FDD44-A9B1-4F2C-AC8C-AA87A91030AD}" type="sibTrans" cxnId="{5AE658DB-3A59-424B-A4C4-DB4D7D924DC2}">
      <dgm:prSet/>
      <dgm:spPr/>
      <dgm:t>
        <a:bodyPr/>
        <a:lstStyle/>
        <a:p>
          <a:endParaRPr lang="pt-BR"/>
        </a:p>
      </dgm:t>
    </dgm:pt>
    <dgm:pt modelId="{426C27B4-48DD-4934-8424-6E5F5325E61B}">
      <dgm:prSet phldrT="[Texto]"/>
      <dgm:spPr/>
      <dgm:t>
        <a:bodyPr/>
        <a:lstStyle/>
        <a:p>
          <a:r>
            <a:rPr lang="pt-BR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rPr>
            <a:t>Sistemas de gestão da qualidade</a:t>
          </a:r>
          <a:endParaRPr lang="pt-BR" dirty="0">
            <a:solidFill>
              <a:schemeClr val="tx1"/>
            </a:solidFill>
          </a:endParaRPr>
        </a:p>
      </dgm:t>
    </dgm:pt>
    <dgm:pt modelId="{AFC4EF55-2679-497C-AB96-8D1CBF03FBDA}" type="parTrans" cxnId="{1446E316-0186-475B-BC8F-39A67C480ED8}">
      <dgm:prSet/>
      <dgm:spPr/>
      <dgm:t>
        <a:bodyPr/>
        <a:lstStyle/>
        <a:p>
          <a:endParaRPr lang="pt-BR"/>
        </a:p>
      </dgm:t>
    </dgm:pt>
    <dgm:pt modelId="{F67792B5-D661-450A-A0DE-4811CB0ED1D4}" type="sibTrans" cxnId="{1446E316-0186-475B-BC8F-39A67C480ED8}">
      <dgm:prSet/>
      <dgm:spPr/>
      <dgm:t>
        <a:bodyPr/>
        <a:lstStyle/>
        <a:p>
          <a:endParaRPr lang="pt-BR"/>
        </a:p>
      </dgm:t>
    </dgm:pt>
    <dgm:pt modelId="{399E4B05-4333-46C6-BDB8-4A4C9362A538}">
      <dgm:prSet phldrT="[Texto]"/>
      <dgm:spPr/>
      <dgm:t>
        <a:bodyPr/>
        <a:lstStyle/>
        <a:p>
          <a:r>
            <a:rPr lang="pt-BR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rPr>
            <a:t>Fundamentos e vocabulário</a:t>
          </a:r>
          <a:endParaRPr lang="pt-BR" dirty="0">
            <a:solidFill>
              <a:schemeClr val="tx1"/>
            </a:solidFill>
          </a:endParaRPr>
        </a:p>
      </dgm:t>
    </dgm:pt>
    <dgm:pt modelId="{40A1C973-D65B-4F9A-AE8A-BF436EE1135C}" type="parTrans" cxnId="{D7E91E95-CFCB-478F-97A7-DF92F44FCACD}">
      <dgm:prSet/>
      <dgm:spPr/>
      <dgm:t>
        <a:bodyPr/>
        <a:lstStyle/>
        <a:p>
          <a:endParaRPr lang="pt-BR"/>
        </a:p>
      </dgm:t>
    </dgm:pt>
    <dgm:pt modelId="{0B5719E5-3275-48D2-A4F8-E239CF0FB9D1}" type="sibTrans" cxnId="{D7E91E95-CFCB-478F-97A7-DF92F44FCACD}">
      <dgm:prSet/>
      <dgm:spPr/>
      <dgm:t>
        <a:bodyPr/>
        <a:lstStyle/>
        <a:p>
          <a:endParaRPr lang="pt-BR"/>
        </a:p>
      </dgm:t>
    </dgm:pt>
    <dgm:pt modelId="{57201B9B-83A2-42FE-BB84-8360F5886C21}">
      <dgm:prSet/>
      <dgm:spPr/>
      <dgm:t>
        <a:bodyPr/>
        <a:lstStyle/>
        <a:p>
          <a:r>
            <a:rPr lang="pt-BR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rPr>
            <a:t>Sistemas de gestão da qualidade</a:t>
          </a:r>
          <a:endParaRPr lang="pt-BR" b="0" dirty="0">
            <a:solidFill>
              <a:schemeClr val="tx1"/>
            </a:solidFill>
            <a:effectLst/>
          </a:endParaRPr>
        </a:p>
      </dgm:t>
    </dgm:pt>
    <dgm:pt modelId="{D49F63EB-ABBE-4A17-86BB-7EF61AAD03B3}" type="parTrans" cxnId="{E5F1FF04-B1E7-4D2F-ACFE-1CEFC5273FA3}">
      <dgm:prSet/>
      <dgm:spPr/>
      <dgm:t>
        <a:bodyPr/>
        <a:lstStyle/>
        <a:p>
          <a:endParaRPr lang="pt-BR"/>
        </a:p>
      </dgm:t>
    </dgm:pt>
    <dgm:pt modelId="{D45EB94B-672A-4154-8ADA-B73F7B651500}" type="sibTrans" cxnId="{E5F1FF04-B1E7-4D2F-ACFE-1CEFC5273FA3}">
      <dgm:prSet/>
      <dgm:spPr/>
      <dgm:t>
        <a:bodyPr/>
        <a:lstStyle/>
        <a:p>
          <a:endParaRPr lang="pt-BR"/>
        </a:p>
      </dgm:t>
    </dgm:pt>
    <dgm:pt modelId="{39280BC3-6337-45A1-99B4-77017E9B8388}">
      <dgm:prSet/>
      <dgm:spPr/>
      <dgm:t>
        <a:bodyPr/>
        <a:lstStyle/>
        <a:p>
          <a:r>
            <a:rPr lang="pt-BR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rPr>
            <a:t>Requisitos para implementação de  SG modelo padrão ISO</a:t>
          </a:r>
          <a:endParaRPr lang="pt-BR" b="0" dirty="0">
            <a:solidFill>
              <a:schemeClr val="tx1"/>
            </a:solidFill>
            <a:effectLst/>
          </a:endParaRPr>
        </a:p>
      </dgm:t>
    </dgm:pt>
    <dgm:pt modelId="{EDC1BED8-FA8B-49DC-B765-91E20D7481C8}" type="parTrans" cxnId="{05D43180-C0AE-48A4-87D1-0721A6140000}">
      <dgm:prSet/>
      <dgm:spPr/>
      <dgm:t>
        <a:bodyPr/>
        <a:lstStyle/>
        <a:p>
          <a:endParaRPr lang="pt-BR"/>
        </a:p>
      </dgm:t>
    </dgm:pt>
    <dgm:pt modelId="{A53BA331-BDBC-4E32-8231-2F7A4CCC75DC}" type="sibTrans" cxnId="{05D43180-C0AE-48A4-87D1-0721A6140000}">
      <dgm:prSet/>
      <dgm:spPr/>
      <dgm:t>
        <a:bodyPr/>
        <a:lstStyle/>
        <a:p>
          <a:endParaRPr lang="pt-BR"/>
        </a:p>
      </dgm:t>
    </dgm:pt>
    <dgm:pt modelId="{53936D17-CCD0-4C81-AD25-55D821955FD1}">
      <dgm:prSet/>
      <dgm:spPr/>
      <dgm:t>
        <a:bodyPr/>
        <a:lstStyle/>
        <a:p>
          <a:r>
            <a:rPr lang="pt-BR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rPr>
            <a:t>Gestão para o sucesso sustentado da organização</a:t>
          </a:r>
          <a:endParaRPr lang="pt-BR" dirty="0">
            <a:solidFill>
              <a:schemeClr val="tx1"/>
            </a:solidFill>
          </a:endParaRPr>
        </a:p>
      </dgm:t>
    </dgm:pt>
    <dgm:pt modelId="{303C46EB-0180-4181-B396-010A3425F182}" type="parTrans" cxnId="{2C767CC6-C488-457E-ABCD-CE7ACDA80BDE}">
      <dgm:prSet/>
      <dgm:spPr/>
      <dgm:t>
        <a:bodyPr/>
        <a:lstStyle/>
        <a:p>
          <a:endParaRPr lang="pt-BR"/>
        </a:p>
      </dgm:t>
    </dgm:pt>
    <dgm:pt modelId="{D6A0EFAE-1767-4AA3-BF16-97B1C99A0C74}" type="sibTrans" cxnId="{2C767CC6-C488-457E-ABCD-CE7ACDA80BDE}">
      <dgm:prSet/>
      <dgm:spPr/>
      <dgm:t>
        <a:bodyPr/>
        <a:lstStyle/>
        <a:p>
          <a:endParaRPr lang="pt-BR"/>
        </a:p>
      </dgm:t>
    </dgm:pt>
    <dgm:pt modelId="{1EAD7E5B-7089-45F1-9934-56ADA9B22B5F}">
      <dgm:prSet/>
      <dgm:spPr/>
      <dgm:t>
        <a:bodyPr/>
        <a:lstStyle/>
        <a:p>
          <a:r>
            <a:rPr lang="pt-BR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rPr>
            <a:t>Abordagem da gestão da qualidade</a:t>
          </a:r>
          <a:endParaRPr lang="pt-BR" dirty="0">
            <a:solidFill>
              <a:schemeClr val="tx1"/>
            </a:solidFill>
          </a:endParaRPr>
        </a:p>
      </dgm:t>
    </dgm:pt>
    <dgm:pt modelId="{59AA525A-5841-42A7-B881-BCF39057B56A}" type="parTrans" cxnId="{B086B529-A269-4BE3-AE81-FC2AC31505F6}">
      <dgm:prSet/>
      <dgm:spPr/>
      <dgm:t>
        <a:bodyPr/>
        <a:lstStyle/>
        <a:p>
          <a:endParaRPr lang="pt-BR"/>
        </a:p>
      </dgm:t>
    </dgm:pt>
    <dgm:pt modelId="{8B2330D4-0384-46A5-9BDF-0A82CF8933BD}" type="sibTrans" cxnId="{B086B529-A269-4BE3-AE81-FC2AC31505F6}">
      <dgm:prSet/>
      <dgm:spPr/>
      <dgm:t>
        <a:bodyPr/>
        <a:lstStyle/>
        <a:p>
          <a:endParaRPr lang="pt-BR"/>
        </a:p>
      </dgm:t>
    </dgm:pt>
    <dgm:pt modelId="{DC2297EB-A2C3-4B09-A759-E926E5FC799E}" type="pres">
      <dgm:prSet presAssocID="{7C81C72C-C505-4686-9A85-9619B3534ADD}" presName="theList" presStyleCnt="0">
        <dgm:presLayoutVars>
          <dgm:dir/>
          <dgm:animLvl val="lvl"/>
          <dgm:resizeHandles val="exact"/>
        </dgm:presLayoutVars>
      </dgm:prSet>
      <dgm:spPr/>
    </dgm:pt>
    <dgm:pt modelId="{BBF409A8-1C37-4BF3-BC42-592B8DB98CDC}" type="pres">
      <dgm:prSet presAssocID="{57717504-073E-4FA3-A6E4-54FA7F6E7A6F}" presName="compNode" presStyleCnt="0"/>
      <dgm:spPr/>
    </dgm:pt>
    <dgm:pt modelId="{A5804E17-8A6A-4B1B-BAA2-CDB4CA115967}" type="pres">
      <dgm:prSet presAssocID="{57717504-073E-4FA3-A6E4-54FA7F6E7A6F}" presName="aNode" presStyleLbl="bgShp" presStyleIdx="0" presStyleCnt="3"/>
      <dgm:spPr/>
    </dgm:pt>
    <dgm:pt modelId="{94C8422F-A3BB-44BD-8FDA-48C1743F7DD6}" type="pres">
      <dgm:prSet presAssocID="{57717504-073E-4FA3-A6E4-54FA7F6E7A6F}" presName="textNode" presStyleLbl="bgShp" presStyleIdx="0" presStyleCnt="3"/>
      <dgm:spPr/>
    </dgm:pt>
    <dgm:pt modelId="{042874A9-6F5D-4F92-B56D-0D91CF9F1A61}" type="pres">
      <dgm:prSet presAssocID="{57717504-073E-4FA3-A6E4-54FA7F6E7A6F}" presName="compChildNode" presStyleCnt="0"/>
      <dgm:spPr/>
    </dgm:pt>
    <dgm:pt modelId="{982413B4-1E81-4116-9073-21FD0B29D4C3}" type="pres">
      <dgm:prSet presAssocID="{57717504-073E-4FA3-A6E4-54FA7F6E7A6F}" presName="theInnerList" presStyleCnt="0"/>
      <dgm:spPr/>
    </dgm:pt>
    <dgm:pt modelId="{2C65338E-C12A-4C1F-A652-EC7026854BBB}" type="pres">
      <dgm:prSet presAssocID="{426C27B4-48DD-4934-8424-6E5F5325E61B}" presName="childNode" presStyleLbl="node1" presStyleIdx="0" presStyleCnt="6">
        <dgm:presLayoutVars>
          <dgm:bulletEnabled val="1"/>
        </dgm:presLayoutVars>
      </dgm:prSet>
      <dgm:spPr/>
    </dgm:pt>
    <dgm:pt modelId="{765C3C1B-37B2-4364-87F0-81894C905043}" type="pres">
      <dgm:prSet presAssocID="{426C27B4-48DD-4934-8424-6E5F5325E61B}" presName="aSpace2" presStyleCnt="0"/>
      <dgm:spPr/>
    </dgm:pt>
    <dgm:pt modelId="{D2C548DB-EE7E-4D61-85E4-EC95247D25BF}" type="pres">
      <dgm:prSet presAssocID="{399E4B05-4333-46C6-BDB8-4A4C9362A538}" presName="childNode" presStyleLbl="node1" presStyleIdx="1" presStyleCnt="6">
        <dgm:presLayoutVars>
          <dgm:bulletEnabled val="1"/>
        </dgm:presLayoutVars>
      </dgm:prSet>
      <dgm:spPr/>
    </dgm:pt>
    <dgm:pt modelId="{427AE3B9-CFB1-47D3-8135-16C197DBFC7A}" type="pres">
      <dgm:prSet presAssocID="{57717504-073E-4FA3-A6E4-54FA7F6E7A6F}" presName="aSpace" presStyleCnt="0"/>
      <dgm:spPr/>
    </dgm:pt>
    <dgm:pt modelId="{782A4EE7-8F4E-40D2-A5D2-DE171F2F3395}" type="pres">
      <dgm:prSet presAssocID="{D367C994-F595-49D6-9C02-F955F0D6989C}" presName="compNode" presStyleCnt="0"/>
      <dgm:spPr/>
    </dgm:pt>
    <dgm:pt modelId="{09C12A47-E63C-4D07-9283-801CE3A2832F}" type="pres">
      <dgm:prSet presAssocID="{D367C994-F595-49D6-9C02-F955F0D6989C}" presName="aNode" presStyleLbl="bgShp" presStyleIdx="1" presStyleCnt="3"/>
      <dgm:spPr/>
    </dgm:pt>
    <dgm:pt modelId="{B29DCC6D-27E9-4248-9D20-1DB8A1C6BA99}" type="pres">
      <dgm:prSet presAssocID="{D367C994-F595-49D6-9C02-F955F0D6989C}" presName="textNode" presStyleLbl="bgShp" presStyleIdx="1" presStyleCnt="3"/>
      <dgm:spPr/>
    </dgm:pt>
    <dgm:pt modelId="{41F8AE3B-9A33-4C14-8EA6-4414397688C9}" type="pres">
      <dgm:prSet presAssocID="{D367C994-F595-49D6-9C02-F955F0D6989C}" presName="compChildNode" presStyleCnt="0"/>
      <dgm:spPr/>
    </dgm:pt>
    <dgm:pt modelId="{7D8B1D3A-F32C-4619-9386-A9A2D77A7F9C}" type="pres">
      <dgm:prSet presAssocID="{D367C994-F595-49D6-9C02-F955F0D6989C}" presName="theInnerList" presStyleCnt="0"/>
      <dgm:spPr/>
    </dgm:pt>
    <dgm:pt modelId="{DA0C3446-64BA-452F-970D-91C7F2FCB80F}" type="pres">
      <dgm:prSet presAssocID="{57201B9B-83A2-42FE-BB84-8360F5886C21}" presName="childNode" presStyleLbl="node1" presStyleIdx="2" presStyleCnt="6">
        <dgm:presLayoutVars>
          <dgm:bulletEnabled val="1"/>
        </dgm:presLayoutVars>
      </dgm:prSet>
      <dgm:spPr/>
    </dgm:pt>
    <dgm:pt modelId="{F6C6D1C6-0BC8-43A4-B886-8EA570BF00EC}" type="pres">
      <dgm:prSet presAssocID="{57201B9B-83A2-42FE-BB84-8360F5886C21}" presName="aSpace2" presStyleCnt="0"/>
      <dgm:spPr/>
    </dgm:pt>
    <dgm:pt modelId="{FC3A4ED6-DC7B-4695-A8E5-17717DD2D084}" type="pres">
      <dgm:prSet presAssocID="{39280BC3-6337-45A1-99B4-77017E9B8388}" presName="childNode" presStyleLbl="node1" presStyleIdx="3" presStyleCnt="6">
        <dgm:presLayoutVars>
          <dgm:bulletEnabled val="1"/>
        </dgm:presLayoutVars>
      </dgm:prSet>
      <dgm:spPr/>
    </dgm:pt>
    <dgm:pt modelId="{0DC0D40D-26E5-46EF-9D68-78B7E7783A03}" type="pres">
      <dgm:prSet presAssocID="{D367C994-F595-49D6-9C02-F955F0D6989C}" presName="aSpace" presStyleCnt="0"/>
      <dgm:spPr/>
    </dgm:pt>
    <dgm:pt modelId="{78289466-2941-452E-9E0B-86429F2C739B}" type="pres">
      <dgm:prSet presAssocID="{2A198506-0B20-47E2-8A60-E7C5938F8CF2}" presName="compNode" presStyleCnt="0"/>
      <dgm:spPr/>
    </dgm:pt>
    <dgm:pt modelId="{01173A26-C9E5-43A9-A493-3CB38F7A4B52}" type="pres">
      <dgm:prSet presAssocID="{2A198506-0B20-47E2-8A60-E7C5938F8CF2}" presName="aNode" presStyleLbl="bgShp" presStyleIdx="2" presStyleCnt="3"/>
      <dgm:spPr/>
    </dgm:pt>
    <dgm:pt modelId="{1B0BF42A-39FE-4226-B3B7-CA800EF5BE8B}" type="pres">
      <dgm:prSet presAssocID="{2A198506-0B20-47E2-8A60-E7C5938F8CF2}" presName="textNode" presStyleLbl="bgShp" presStyleIdx="2" presStyleCnt="3"/>
      <dgm:spPr/>
    </dgm:pt>
    <dgm:pt modelId="{D134163E-B527-4090-BE68-162BAA88E255}" type="pres">
      <dgm:prSet presAssocID="{2A198506-0B20-47E2-8A60-E7C5938F8CF2}" presName="compChildNode" presStyleCnt="0"/>
      <dgm:spPr/>
    </dgm:pt>
    <dgm:pt modelId="{991A34FA-D545-4408-9888-9A3357F5CC53}" type="pres">
      <dgm:prSet presAssocID="{2A198506-0B20-47E2-8A60-E7C5938F8CF2}" presName="theInnerList" presStyleCnt="0"/>
      <dgm:spPr/>
    </dgm:pt>
    <dgm:pt modelId="{752CA53C-6789-4B39-BB4A-408EBA217448}" type="pres">
      <dgm:prSet presAssocID="{53936D17-CCD0-4C81-AD25-55D821955FD1}" presName="childNode" presStyleLbl="node1" presStyleIdx="4" presStyleCnt="6">
        <dgm:presLayoutVars>
          <dgm:bulletEnabled val="1"/>
        </dgm:presLayoutVars>
      </dgm:prSet>
      <dgm:spPr/>
    </dgm:pt>
    <dgm:pt modelId="{CC6DFCFF-5E1E-45DE-A0EA-6B05E673433E}" type="pres">
      <dgm:prSet presAssocID="{53936D17-CCD0-4C81-AD25-55D821955FD1}" presName="aSpace2" presStyleCnt="0"/>
      <dgm:spPr/>
    </dgm:pt>
    <dgm:pt modelId="{3A8F72B6-5C44-4F17-AB1E-C4D4E463AD24}" type="pres">
      <dgm:prSet presAssocID="{1EAD7E5B-7089-45F1-9934-56ADA9B22B5F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5F1FF04-B1E7-4D2F-ACFE-1CEFC5273FA3}" srcId="{D367C994-F595-49D6-9C02-F955F0D6989C}" destId="{57201B9B-83A2-42FE-BB84-8360F5886C21}" srcOrd="0" destOrd="0" parTransId="{D49F63EB-ABBE-4A17-86BB-7EF61AAD03B3}" sibTransId="{D45EB94B-672A-4154-8ADA-B73F7B651500}"/>
    <dgm:cxn modelId="{C42E720F-9CCC-44AB-BBB9-17557175324B}" type="presOf" srcId="{426C27B4-48DD-4934-8424-6E5F5325E61B}" destId="{2C65338E-C12A-4C1F-A652-EC7026854BBB}" srcOrd="0" destOrd="0" presId="urn:microsoft.com/office/officeart/2005/8/layout/lProcess2"/>
    <dgm:cxn modelId="{1446E316-0186-475B-BC8F-39A67C480ED8}" srcId="{57717504-073E-4FA3-A6E4-54FA7F6E7A6F}" destId="{426C27B4-48DD-4934-8424-6E5F5325E61B}" srcOrd="0" destOrd="0" parTransId="{AFC4EF55-2679-497C-AB96-8D1CBF03FBDA}" sibTransId="{F67792B5-D661-450A-A0DE-4811CB0ED1D4}"/>
    <dgm:cxn modelId="{B086B529-A269-4BE3-AE81-FC2AC31505F6}" srcId="{2A198506-0B20-47E2-8A60-E7C5938F8CF2}" destId="{1EAD7E5B-7089-45F1-9934-56ADA9B22B5F}" srcOrd="1" destOrd="0" parTransId="{59AA525A-5841-42A7-B881-BCF39057B56A}" sibTransId="{8B2330D4-0384-46A5-9BDF-0A82CF8933BD}"/>
    <dgm:cxn modelId="{295AC23A-74B0-44F7-825E-87B3B82AD2B3}" type="presOf" srcId="{7C81C72C-C505-4686-9A85-9619B3534ADD}" destId="{DC2297EB-A2C3-4B09-A759-E926E5FC799E}" srcOrd="0" destOrd="0" presId="urn:microsoft.com/office/officeart/2005/8/layout/lProcess2"/>
    <dgm:cxn modelId="{05D43180-C0AE-48A4-87D1-0721A6140000}" srcId="{D367C994-F595-49D6-9C02-F955F0D6989C}" destId="{39280BC3-6337-45A1-99B4-77017E9B8388}" srcOrd="1" destOrd="0" parTransId="{EDC1BED8-FA8B-49DC-B765-91E20D7481C8}" sibTransId="{A53BA331-BDBC-4E32-8231-2F7A4CCC75DC}"/>
    <dgm:cxn modelId="{D7E91E95-CFCB-478F-97A7-DF92F44FCACD}" srcId="{57717504-073E-4FA3-A6E4-54FA7F6E7A6F}" destId="{399E4B05-4333-46C6-BDB8-4A4C9362A538}" srcOrd="1" destOrd="0" parTransId="{40A1C973-D65B-4F9A-AE8A-BF436EE1135C}" sibTransId="{0B5719E5-3275-48D2-A4F8-E239CF0FB9D1}"/>
    <dgm:cxn modelId="{B535B69D-C5A1-4E28-AA35-8B28E3F54674}" type="presOf" srcId="{399E4B05-4333-46C6-BDB8-4A4C9362A538}" destId="{D2C548DB-EE7E-4D61-85E4-EC95247D25BF}" srcOrd="0" destOrd="0" presId="urn:microsoft.com/office/officeart/2005/8/layout/lProcess2"/>
    <dgm:cxn modelId="{DF52C39F-2E81-4FDA-B30A-70E2C5C5E86F}" type="presOf" srcId="{57717504-073E-4FA3-A6E4-54FA7F6E7A6F}" destId="{94C8422F-A3BB-44BD-8FDA-48C1743F7DD6}" srcOrd="1" destOrd="0" presId="urn:microsoft.com/office/officeart/2005/8/layout/lProcess2"/>
    <dgm:cxn modelId="{29519FA0-E03E-45C5-B491-42B35F23B460}" type="presOf" srcId="{2A198506-0B20-47E2-8A60-E7C5938F8CF2}" destId="{01173A26-C9E5-43A9-A493-3CB38F7A4B52}" srcOrd="0" destOrd="0" presId="urn:microsoft.com/office/officeart/2005/8/layout/lProcess2"/>
    <dgm:cxn modelId="{373DF5B3-3C99-49BA-B63F-E8A4C12C7858}" srcId="{7C81C72C-C505-4686-9A85-9619B3534ADD}" destId="{D367C994-F595-49D6-9C02-F955F0D6989C}" srcOrd="1" destOrd="0" parTransId="{38CEE9DA-772E-43E5-A0B4-D0FADCE19014}" sibTransId="{D42D6C81-0A6E-46EF-951F-F316C75E15A4}"/>
    <dgm:cxn modelId="{A647FAB5-6ACD-4C87-A8EF-42B56E866F6D}" type="presOf" srcId="{D367C994-F595-49D6-9C02-F955F0D6989C}" destId="{09C12A47-E63C-4D07-9283-801CE3A2832F}" srcOrd="0" destOrd="0" presId="urn:microsoft.com/office/officeart/2005/8/layout/lProcess2"/>
    <dgm:cxn modelId="{351E26BA-4979-493F-B5D8-A1518BE0600B}" type="presOf" srcId="{57717504-073E-4FA3-A6E4-54FA7F6E7A6F}" destId="{A5804E17-8A6A-4B1B-BAA2-CDB4CA115967}" srcOrd="0" destOrd="0" presId="urn:microsoft.com/office/officeart/2005/8/layout/lProcess2"/>
    <dgm:cxn modelId="{6E9582BC-DDC6-4BCF-AEBC-DA981CB3EA19}" type="presOf" srcId="{39280BC3-6337-45A1-99B4-77017E9B8388}" destId="{FC3A4ED6-DC7B-4695-A8E5-17717DD2D084}" srcOrd="0" destOrd="0" presId="urn:microsoft.com/office/officeart/2005/8/layout/lProcess2"/>
    <dgm:cxn modelId="{BDCAADBC-0E8C-405A-AB23-6CE28F754A51}" type="presOf" srcId="{57201B9B-83A2-42FE-BB84-8360F5886C21}" destId="{DA0C3446-64BA-452F-970D-91C7F2FCB80F}" srcOrd="0" destOrd="0" presId="urn:microsoft.com/office/officeart/2005/8/layout/lProcess2"/>
    <dgm:cxn modelId="{2C767CC6-C488-457E-ABCD-CE7ACDA80BDE}" srcId="{2A198506-0B20-47E2-8A60-E7C5938F8CF2}" destId="{53936D17-CCD0-4C81-AD25-55D821955FD1}" srcOrd="0" destOrd="0" parTransId="{303C46EB-0180-4181-B396-010A3425F182}" sibTransId="{D6A0EFAE-1767-4AA3-BF16-97B1C99A0C74}"/>
    <dgm:cxn modelId="{7D0A8CCE-6ED2-426D-B3EC-D9911DF31CC6}" type="presOf" srcId="{D367C994-F595-49D6-9C02-F955F0D6989C}" destId="{B29DCC6D-27E9-4248-9D20-1DB8A1C6BA99}" srcOrd="1" destOrd="0" presId="urn:microsoft.com/office/officeart/2005/8/layout/lProcess2"/>
    <dgm:cxn modelId="{5AE658DB-3A59-424B-A4C4-DB4D7D924DC2}" srcId="{7C81C72C-C505-4686-9A85-9619B3534ADD}" destId="{2A198506-0B20-47E2-8A60-E7C5938F8CF2}" srcOrd="2" destOrd="0" parTransId="{7C00942B-681C-43AC-BC88-BCE865D7613E}" sibTransId="{106FDD44-A9B1-4F2C-AC8C-AA87A91030AD}"/>
    <dgm:cxn modelId="{E8E4C0DE-CF62-4904-98C6-D57FE7B084A6}" srcId="{7C81C72C-C505-4686-9A85-9619B3534ADD}" destId="{57717504-073E-4FA3-A6E4-54FA7F6E7A6F}" srcOrd="0" destOrd="0" parTransId="{8D5F4994-1ADF-4DAF-8752-E2606BDE1729}" sibTransId="{4CB74A22-5401-4360-B9B1-DBBCBF243E8A}"/>
    <dgm:cxn modelId="{319BE6DE-5765-4B1D-80AC-4A5CA58AE966}" type="presOf" srcId="{1EAD7E5B-7089-45F1-9934-56ADA9B22B5F}" destId="{3A8F72B6-5C44-4F17-AB1E-C4D4E463AD24}" srcOrd="0" destOrd="0" presId="urn:microsoft.com/office/officeart/2005/8/layout/lProcess2"/>
    <dgm:cxn modelId="{4D5D04DF-DDD2-4060-A0BB-2F91A7CF5B4C}" type="presOf" srcId="{2A198506-0B20-47E2-8A60-E7C5938F8CF2}" destId="{1B0BF42A-39FE-4226-B3B7-CA800EF5BE8B}" srcOrd="1" destOrd="0" presId="urn:microsoft.com/office/officeart/2005/8/layout/lProcess2"/>
    <dgm:cxn modelId="{1F7719EB-2BFA-4F6D-8FB8-90D26EF6101A}" type="presOf" srcId="{53936D17-CCD0-4C81-AD25-55D821955FD1}" destId="{752CA53C-6789-4B39-BB4A-408EBA217448}" srcOrd="0" destOrd="0" presId="urn:microsoft.com/office/officeart/2005/8/layout/lProcess2"/>
    <dgm:cxn modelId="{A5C98837-991D-40A4-BC1B-1BBE1C666E37}" type="presParOf" srcId="{DC2297EB-A2C3-4B09-A759-E926E5FC799E}" destId="{BBF409A8-1C37-4BF3-BC42-592B8DB98CDC}" srcOrd="0" destOrd="0" presId="urn:microsoft.com/office/officeart/2005/8/layout/lProcess2"/>
    <dgm:cxn modelId="{E7C5CDA3-A83C-4C48-ADAD-CE5B44BF6756}" type="presParOf" srcId="{BBF409A8-1C37-4BF3-BC42-592B8DB98CDC}" destId="{A5804E17-8A6A-4B1B-BAA2-CDB4CA115967}" srcOrd="0" destOrd="0" presId="urn:microsoft.com/office/officeart/2005/8/layout/lProcess2"/>
    <dgm:cxn modelId="{9352FF5A-9FD7-4655-9494-FA7129D747FC}" type="presParOf" srcId="{BBF409A8-1C37-4BF3-BC42-592B8DB98CDC}" destId="{94C8422F-A3BB-44BD-8FDA-48C1743F7DD6}" srcOrd="1" destOrd="0" presId="urn:microsoft.com/office/officeart/2005/8/layout/lProcess2"/>
    <dgm:cxn modelId="{EB7E868D-9561-4FAB-9793-67F6053A442C}" type="presParOf" srcId="{BBF409A8-1C37-4BF3-BC42-592B8DB98CDC}" destId="{042874A9-6F5D-4F92-B56D-0D91CF9F1A61}" srcOrd="2" destOrd="0" presId="urn:microsoft.com/office/officeart/2005/8/layout/lProcess2"/>
    <dgm:cxn modelId="{5AF5887C-A251-4B07-A4D4-13FE22C2726B}" type="presParOf" srcId="{042874A9-6F5D-4F92-B56D-0D91CF9F1A61}" destId="{982413B4-1E81-4116-9073-21FD0B29D4C3}" srcOrd="0" destOrd="0" presId="urn:microsoft.com/office/officeart/2005/8/layout/lProcess2"/>
    <dgm:cxn modelId="{36B43EB2-8020-4318-BF84-7B1DD27DE700}" type="presParOf" srcId="{982413B4-1E81-4116-9073-21FD0B29D4C3}" destId="{2C65338E-C12A-4C1F-A652-EC7026854BBB}" srcOrd="0" destOrd="0" presId="urn:microsoft.com/office/officeart/2005/8/layout/lProcess2"/>
    <dgm:cxn modelId="{E78DC233-FE13-4B13-974D-665996065745}" type="presParOf" srcId="{982413B4-1E81-4116-9073-21FD0B29D4C3}" destId="{765C3C1B-37B2-4364-87F0-81894C905043}" srcOrd="1" destOrd="0" presId="urn:microsoft.com/office/officeart/2005/8/layout/lProcess2"/>
    <dgm:cxn modelId="{98EEDB4F-FFC6-4A4C-B163-D29D0B638314}" type="presParOf" srcId="{982413B4-1E81-4116-9073-21FD0B29D4C3}" destId="{D2C548DB-EE7E-4D61-85E4-EC95247D25BF}" srcOrd="2" destOrd="0" presId="urn:microsoft.com/office/officeart/2005/8/layout/lProcess2"/>
    <dgm:cxn modelId="{4E229FE1-213F-4106-A9C9-5A722FF00639}" type="presParOf" srcId="{DC2297EB-A2C3-4B09-A759-E926E5FC799E}" destId="{427AE3B9-CFB1-47D3-8135-16C197DBFC7A}" srcOrd="1" destOrd="0" presId="urn:microsoft.com/office/officeart/2005/8/layout/lProcess2"/>
    <dgm:cxn modelId="{4257DAB4-E9AC-466F-B7F2-71B0F585263F}" type="presParOf" srcId="{DC2297EB-A2C3-4B09-A759-E926E5FC799E}" destId="{782A4EE7-8F4E-40D2-A5D2-DE171F2F3395}" srcOrd="2" destOrd="0" presId="urn:microsoft.com/office/officeart/2005/8/layout/lProcess2"/>
    <dgm:cxn modelId="{D40F919F-A66A-4E53-A857-1DB6063AA752}" type="presParOf" srcId="{782A4EE7-8F4E-40D2-A5D2-DE171F2F3395}" destId="{09C12A47-E63C-4D07-9283-801CE3A2832F}" srcOrd="0" destOrd="0" presId="urn:microsoft.com/office/officeart/2005/8/layout/lProcess2"/>
    <dgm:cxn modelId="{006A8121-2C73-4E6F-B545-7BB9BC670CC2}" type="presParOf" srcId="{782A4EE7-8F4E-40D2-A5D2-DE171F2F3395}" destId="{B29DCC6D-27E9-4248-9D20-1DB8A1C6BA99}" srcOrd="1" destOrd="0" presId="urn:microsoft.com/office/officeart/2005/8/layout/lProcess2"/>
    <dgm:cxn modelId="{FFE1C037-A9F6-4DD0-9DA6-5CC750C94917}" type="presParOf" srcId="{782A4EE7-8F4E-40D2-A5D2-DE171F2F3395}" destId="{41F8AE3B-9A33-4C14-8EA6-4414397688C9}" srcOrd="2" destOrd="0" presId="urn:microsoft.com/office/officeart/2005/8/layout/lProcess2"/>
    <dgm:cxn modelId="{414A0080-6665-4A5E-812F-87A57A500038}" type="presParOf" srcId="{41F8AE3B-9A33-4C14-8EA6-4414397688C9}" destId="{7D8B1D3A-F32C-4619-9386-A9A2D77A7F9C}" srcOrd="0" destOrd="0" presId="urn:microsoft.com/office/officeart/2005/8/layout/lProcess2"/>
    <dgm:cxn modelId="{71EA2D6E-0C78-41AC-8B49-04EC8C3BAE50}" type="presParOf" srcId="{7D8B1D3A-F32C-4619-9386-A9A2D77A7F9C}" destId="{DA0C3446-64BA-452F-970D-91C7F2FCB80F}" srcOrd="0" destOrd="0" presId="urn:microsoft.com/office/officeart/2005/8/layout/lProcess2"/>
    <dgm:cxn modelId="{A92527C3-6CE2-4174-8268-409BEB4FAA99}" type="presParOf" srcId="{7D8B1D3A-F32C-4619-9386-A9A2D77A7F9C}" destId="{F6C6D1C6-0BC8-43A4-B886-8EA570BF00EC}" srcOrd="1" destOrd="0" presId="urn:microsoft.com/office/officeart/2005/8/layout/lProcess2"/>
    <dgm:cxn modelId="{634617C5-DA7E-4C91-AE7E-A71184ED4690}" type="presParOf" srcId="{7D8B1D3A-F32C-4619-9386-A9A2D77A7F9C}" destId="{FC3A4ED6-DC7B-4695-A8E5-17717DD2D084}" srcOrd="2" destOrd="0" presId="urn:microsoft.com/office/officeart/2005/8/layout/lProcess2"/>
    <dgm:cxn modelId="{15C8F33D-D7FA-4648-9B28-4D2BCD13B128}" type="presParOf" srcId="{DC2297EB-A2C3-4B09-A759-E926E5FC799E}" destId="{0DC0D40D-26E5-46EF-9D68-78B7E7783A03}" srcOrd="3" destOrd="0" presId="urn:microsoft.com/office/officeart/2005/8/layout/lProcess2"/>
    <dgm:cxn modelId="{F5B6B294-2DA5-4AE7-96E4-40424A2CE797}" type="presParOf" srcId="{DC2297EB-A2C3-4B09-A759-E926E5FC799E}" destId="{78289466-2941-452E-9E0B-86429F2C739B}" srcOrd="4" destOrd="0" presId="urn:microsoft.com/office/officeart/2005/8/layout/lProcess2"/>
    <dgm:cxn modelId="{A05A6035-91CA-408D-98AE-C22348CC1792}" type="presParOf" srcId="{78289466-2941-452E-9E0B-86429F2C739B}" destId="{01173A26-C9E5-43A9-A493-3CB38F7A4B52}" srcOrd="0" destOrd="0" presId="urn:microsoft.com/office/officeart/2005/8/layout/lProcess2"/>
    <dgm:cxn modelId="{B10666F8-3633-48D1-B058-A06747A59D3F}" type="presParOf" srcId="{78289466-2941-452E-9E0B-86429F2C739B}" destId="{1B0BF42A-39FE-4226-B3B7-CA800EF5BE8B}" srcOrd="1" destOrd="0" presId="urn:microsoft.com/office/officeart/2005/8/layout/lProcess2"/>
    <dgm:cxn modelId="{E9362C72-97B0-420A-997F-4B7291C99F03}" type="presParOf" srcId="{78289466-2941-452E-9E0B-86429F2C739B}" destId="{D134163E-B527-4090-BE68-162BAA88E255}" srcOrd="2" destOrd="0" presId="urn:microsoft.com/office/officeart/2005/8/layout/lProcess2"/>
    <dgm:cxn modelId="{6C3C9AA8-C16B-420F-90B0-90A05DC4862D}" type="presParOf" srcId="{D134163E-B527-4090-BE68-162BAA88E255}" destId="{991A34FA-D545-4408-9888-9A3357F5CC53}" srcOrd="0" destOrd="0" presId="urn:microsoft.com/office/officeart/2005/8/layout/lProcess2"/>
    <dgm:cxn modelId="{0A80AEE7-6A6B-42A2-83FF-C866EC2CFCEB}" type="presParOf" srcId="{991A34FA-D545-4408-9888-9A3357F5CC53}" destId="{752CA53C-6789-4B39-BB4A-408EBA217448}" srcOrd="0" destOrd="0" presId="urn:microsoft.com/office/officeart/2005/8/layout/lProcess2"/>
    <dgm:cxn modelId="{698168F9-BC8D-4E2F-BB3F-13559BA4B53A}" type="presParOf" srcId="{991A34FA-D545-4408-9888-9A3357F5CC53}" destId="{CC6DFCFF-5E1E-45DE-A0EA-6B05E673433E}" srcOrd="1" destOrd="0" presId="urn:microsoft.com/office/officeart/2005/8/layout/lProcess2"/>
    <dgm:cxn modelId="{EA6FC54B-113F-4780-858C-1B2024081A97}" type="presParOf" srcId="{991A34FA-D545-4408-9888-9A3357F5CC53}" destId="{3A8F72B6-5C44-4F17-AB1E-C4D4E463AD24}" srcOrd="2" destOrd="0" presId="urn:microsoft.com/office/officeart/2005/8/layout/lProcess2"/>
  </dgm:cxnLst>
  <dgm:bg>
    <a:solidFill>
      <a:srgbClr val="548AD5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78C4DE5-3691-4090-9D44-B52BC5C18E19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pt-BR"/>
        </a:p>
      </dgm:t>
    </dgm:pt>
    <dgm:pt modelId="{5B1EAE55-6502-4070-988F-419E4657E24E}">
      <dgm:prSet phldrT="[Texto]"/>
      <dgm:spPr>
        <a:solidFill>
          <a:srgbClr val="5D41F2"/>
        </a:solidFill>
      </dgm:spPr>
      <dgm:t>
        <a:bodyPr/>
        <a:lstStyle/>
        <a:p>
          <a:r>
            <a:rPr lang="pt-BR" b="1" dirty="0">
              <a:solidFill>
                <a:schemeClr val="bg1"/>
              </a:solidFill>
            </a:rPr>
            <a:t>Motivo para escolherem a ISO 9001?</a:t>
          </a:r>
        </a:p>
      </dgm:t>
    </dgm:pt>
    <dgm:pt modelId="{5EEDBDFE-C543-4E60-8EB0-175084D125A3}" type="parTrans" cxnId="{A1A8BD82-4D8B-4739-96D7-8CF382BB3D86}">
      <dgm:prSet/>
      <dgm:spPr/>
      <dgm:t>
        <a:bodyPr/>
        <a:lstStyle/>
        <a:p>
          <a:endParaRPr lang="pt-BR"/>
        </a:p>
      </dgm:t>
    </dgm:pt>
    <dgm:pt modelId="{1B4DC3C9-9E7E-4D02-A543-F9066B2F2197}" type="sibTrans" cxnId="{A1A8BD82-4D8B-4739-96D7-8CF382BB3D86}">
      <dgm:prSet/>
      <dgm:spPr/>
      <dgm:t>
        <a:bodyPr/>
        <a:lstStyle/>
        <a:p>
          <a:endParaRPr lang="pt-BR"/>
        </a:p>
      </dgm:t>
    </dgm:pt>
    <dgm:pt modelId="{ACEC161E-5387-4299-9E0F-9B00932F39EB}">
      <dgm:prSet custT="1"/>
      <dgm:spPr/>
      <dgm:t>
        <a:bodyPr/>
        <a:lstStyle/>
        <a:p>
          <a:r>
            <a:rPr kumimoji="0" lang="pt-BR" sz="4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Utilizada em qualquer organização;</a:t>
          </a:r>
        </a:p>
      </dgm:t>
    </dgm:pt>
    <dgm:pt modelId="{882CE78D-EA47-434D-99CC-3A1B1178A6FA}" type="parTrans" cxnId="{FAFB5B63-879E-4BCF-8D8D-23E7E74A075F}">
      <dgm:prSet/>
      <dgm:spPr/>
      <dgm:t>
        <a:bodyPr/>
        <a:lstStyle/>
        <a:p>
          <a:endParaRPr lang="pt-BR"/>
        </a:p>
      </dgm:t>
    </dgm:pt>
    <dgm:pt modelId="{9DDB081F-41D0-4D31-87CA-8B16BE0A4B66}" type="sibTrans" cxnId="{FAFB5B63-879E-4BCF-8D8D-23E7E74A075F}">
      <dgm:prSet/>
      <dgm:spPr/>
      <dgm:t>
        <a:bodyPr/>
        <a:lstStyle/>
        <a:p>
          <a:endParaRPr lang="pt-BR"/>
        </a:p>
      </dgm:t>
    </dgm:pt>
    <dgm:pt modelId="{23F20471-F0BD-4C5F-AA8C-5B155DD6925F}">
      <dgm:prSet custT="1"/>
      <dgm:spPr/>
      <dgm:t>
        <a:bodyPr/>
        <a:lstStyle/>
        <a:p>
          <a:r>
            <a:rPr kumimoji="0" lang="pt-BR" sz="4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Produtos e serviços consistentes e de boa qualidade, trazem benefícios comerciais;</a:t>
          </a:r>
        </a:p>
      </dgm:t>
    </dgm:pt>
    <dgm:pt modelId="{48FB09B3-D701-4374-B3C3-8AC099E269E3}" type="parTrans" cxnId="{F376EE8B-EDDA-4A31-9B82-A2F92E260292}">
      <dgm:prSet/>
      <dgm:spPr/>
      <dgm:t>
        <a:bodyPr/>
        <a:lstStyle/>
        <a:p>
          <a:endParaRPr lang="pt-BR"/>
        </a:p>
      </dgm:t>
    </dgm:pt>
    <dgm:pt modelId="{DEEA0128-E7BB-4FD6-8C4D-7ACC4948E75D}" type="sibTrans" cxnId="{F376EE8B-EDDA-4A31-9B82-A2F92E260292}">
      <dgm:prSet/>
      <dgm:spPr/>
      <dgm:t>
        <a:bodyPr/>
        <a:lstStyle/>
        <a:p>
          <a:endParaRPr lang="pt-BR"/>
        </a:p>
      </dgm:t>
    </dgm:pt>
    <dgm:pt modelId="{F005E260-6D68-4702-BF24-A567A7324029}">
      <dgm:prSet custT="1"/>
      <dgm:spPr/>
      <dgm:t>
        <a:bodyPr/>
        <a:lstStyle/>
        <a:p>
          <a:r>
            <a:rPr kumimoji="0" lang="pt-BR" sz="4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Certificação não obrigatória;</a:t>
          </a:r>
        </a:p>
      </dgm:t>
    </dgm:pt>
    <dgm:pt modelId="{AD9CD383-2DE2-4FBD-9ACC-D2B671340D87}" type="parTrans" cxnId="{5C161724-F605-45A0-882E-021F85AB938F}">
      <dgm:prSet/>
      <dgm:spPr/>
      <dgm:t>
        <a:bodyPr/>
        <a:lstStyle/>
        <a:p>
          <a:endParaRPr lang="pt-BR"/>
        </a:p>
      </dgm:t>
    </dgm:pt>
    <dgm:pt modelId="{09C2D196-2266-4D53-AE3C-DA79C297CEEC}" type="sibTrans" cxnId="{5C161724-F605-45A0-882E-021F85AB938F}">
      <dgm:prSet/>
      <dgm:spPr/>
      <dgm:t>
        <a:bodyPr/>
        <a:lstStyle/>
        <a:p>
          <a:endParaRPr lang="pt-BR"/>
        </a:p>
      </dgm:t>
    </dgm:pt>
    <dgm:pt modelId="{BDCE74BB-628B-49C4-99F7-12CDA4675EFC}">
      <dgm:prSet custT="1"/>
      <dgm:spPr/>
      <dgm:t>
        <a:bodyPr/>
        <a:lstStyle/>
        <a:p>
          <a:r>
            <a:rPr kumimoji="0" lang="pt-BR" sz="4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Satisfação do cliente  e melhoria contínua.</a:t>
          </a:r>
        </a:p>
      </dgm:t>
    </dgm:pt>
    <dgm:pt modelId="{E1AB45B7-E649-4C0A-B204-8E42E79BF1E3}" type="parTrans" cxnId="{D6E2EADE-3849-474B-B64E-47AE9E66FD41}">
      <dgm:prSet/>
      <dgm:spPr/>
      <dgm:t>
        <a:bodyPr/>
        <a:lstStyle/>
        <a:p>
          <a:endParaRPr lang="pt-BR"/>
        </a:p>
      </dgm:t>
    </dgm:pt>
    <dgm:pt modelId="{C276ACC4-1823-46E1-A19F-A7954AF23C7E}" type="sibTrans" cxnId="{D6E2EADE-3849-474B-B64E-47AE9E66FD41}">
      <dgm:prSet/>
      <dgm:spPr/>
      <dgm:t>
        <a:bodyPr/>
        <a:lstStyle/>
        <a:p>
          <a:endParaRPr lang="pt-BR"/>
        </a:p>
      </dgm:t>
    </dgm:pt>
    <dgm:pt modelId="{33F30246-916F-47D7-A781-51662B5840E5}" type="pres">
      <dgm:prSet presAssocID="{C78C4DE5-3691-4090-9D44-B52BC5C18E19}" presName="linear" presStyleCnt="0">
        <dgm:presLayoutVars>
          <dgm:animLvl val="lvl"/>
          <dgm:resizeHandles val="exact"/>
        </dgm:presLayoutVars>
      </dgm:prSet>
      <dgm:spPr/>
    </dgm:pt>
    <dgm:pt modelId="{4808695E-813C-4155-80E6-746D589A55C0}" type="pres">
      <dgm:prSet presAssocID="{5B1EAE55-6502-4070-988F-419E4657E24E}" presName="parentText" presStyleLbl="node1" presStyleIdx="0" presStyleCnt="1" custScaleY="62297">
        <dgm:presLayoutVars>
          <dgm:chMax val="0"/>
          <dgm:bulletEnabled val="1"/>
        </dgm:presLayoutVars>
      </dgm:prSet>
      <dgm:spPr/>
    </dgm:pt>
    <dgm:pt modelId="{3E55137A-B821-483D-8D2E-9723FACE4A57}" type="pres">
      <dgm:prSet presAssocID="{5B1EAE55-6502-4070-988F-419E4657E24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48FEA08-8D94-488A-B288-DBA6237A227B}" type="presOf" srcId="{BDCE74BB-628B-49C4-99F7-12CDA4675EFC}" destId="{3E55137A-B821-483D-8D2E-9723FACE4A57}" srcOrd="0" destOrd="3" presId="urn:microsoft.com/office/officeart/2005/8/layout/vList2"/>
    <dgm:cxn modelId="{CCB9E915-73B6-48F9-A69F-D1D7B2E23A76}" type="presOf" srcId="{F005E260-6D68-4702-BF24-A567A7324029}" destId="{3E55137A-B821-483D-8D2E-9723FACE4A57}" srcOrd="0" destOrd="2" presId="urn:microsoft.com/office/officeart/2005/8/layout/vList2"/>
    <dgm:cxn modelId="{BA913F21-2594-462C-8DC2-4CC933C8E0BD}" type="presOf" srcId="{5B1EAE55-6502-4070-988F-419E4657E24E}" destId="{4808695E-813C-4155-80E6-746D589A55C0}" srcOrd="0" destOrd="0" presId="urn:microsoft.com/office/officeart/2005/8/layout/vList2"/>
    <dgm:cxn modelId="{5C161724-F605-45A0-882E-021F85AB938F}" srcId="{5B1EAE55-6502-4070-988F-419E4657E24E}" destId="{F005E260-6D68-4702-BF24-A567A7324029}" srcOrd="2" destOrd="0" parTransId="{AD9CD383-2DE2-4FBD-9ACC-D2B671340D87}" sibTransId="{09C2D196-2266-4D53-AE3C-DA79C297CEEC}"/>
    <dgm:cxn modelId="{FAFB5B63-879E-4BCF-8D8D-23E7E74A075F}" srcId="{5B1EAE55-6502-4070-988F-419E4657E24E}" destId="{ACEC161E-5387-4299-9E0F-9B00932F39EB}" srcOrd="0" destOrd="0" parTransId="{882CE78D-EA47-434D-99CC-3A1B1178A6FA}" sibTransId="{9DDB081F-41D0-4D31-87CA-8B16BE0A4B66}"/>
    <dgm:cxn modelId="{6A234B66-3606-419D-894B-43269891CB34}" type="presOf" srcId="{C78C4DE5-3691-4090-9D44-B52BC5C18E19}" destId="{33F30246-916F-47D7-A781-51662B5840E5}" srcOrd="0" destOrd="0" presId="urn:microsoft.com/office/officeart/2005/8/layout/vList2"/>
    <dgm:cxn modelId="{A1A8BD82-4D8B-4739-96D7-8CF382BB3D86}" srcId="{C78C4DE5-3691-4090-9D44-B52BC5C18E19}" destId="{5B1EAE55-6502-4070-988F-419E4657E24E}" srcOrd="0" destOrd="0" parTransId="{5EEDBDFE-C543-4E60-8EB0-175084D125A3}" sibTransId="{1B4DC3C9-9E7E-4D02-A543-F9066B2F2197}"/>
    <dgm:cxn modelId="{F376EE8B-EDDA-4A31-9B82-A2F92E260292}" srcId="{5B1EAE55-6502-4070-988F-419E4657E24E}" destId="{23F20471-F0BD-4C5F-AA8C-5B155DD6925F}" srcOrd="1" destOrd="0" parTransId="{48FB09B3-D701-4374-B3C3-8AC099E269E3}" sibTransId="{DEEA0128-E7BB-4FD6-8C4D-7ACC4948E75D}"/>
    <dgm:cxn modelId="{3E35F0CA-F5B4-48AA-B500-4F386BB08F19}" type="presOf" srcId="{ACEC161E-5387-4299-9E0F-9B00932F39EB}" destId="{3E55137A-B821-483D-8D2E-9723FACE4A57}" srcOrd="0" destOrd="0" presId="urn:microsoft.com/office/officeart/2005/8/layout/vList2"/>
    <dgm:cxn modelId="{D6E2EADE-3849-474B-B64E-47AE9E66FD41}" srcId="{5B1EAE55-6502-4070-988F-419E4657E24E}" destId="{BDCE74BB-628B-49C4-99F7-12CDA4675EFC}" srcOrd="3" destOrd="0" parTransId="{E1AB45B7-E649-4C0A-B204-8E42E79BF1E3}" sibTransId="{C276ACC4-1823-46E1-A19F-A7954AF23C7E}"/>
    <dgm:cxn modelId="{5D8E5CFA-6EAD-4194-BEDA-8E6C8E8FB6AF}" type="presOf" srcId="{23F20471-F0BD-4C5F-AA8C-5B155DD6925F}" destId="{3E55137A-B821-483D-8D2E-9723FACE4A57}" srcOrd="0" destOrd="1" presId="urn:microsoft.com/office/officeart/2005/8/layout/vList2"/>
    <dgm:cxn modelId="{C10571EB-40BD-4348-BE1A-294AB0DBDEBE}" type="presParOf" srcId="{33F30246-916F-47D7-A781-51662B5840E5}" destId="{4808695E-813C-4155-80E6-746D589A55C0}" srcOrd="0" destOrd="0" presId="urn:microsoft.com/office/officeart/2005/8/layout/vList2"/>
    <dgm:cxn modelId="{8C84E3F4-3D19-41A6-BDA8-500AAD396258}" type="presParOf" srcId="{33F30246-916F-47D7-A781-51662B5840E5}" destId="{3E55137A-B821-483D-8D2E-9723FACE4A5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B64467-7A27-40FD-A642-7959605CC813}" type="doc">
      <dgm:prSet loTypeId="urn:microsoft.com/office/officeart/2005/8/layout/lProcess3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pt-BR"/>
        </a:p>
      </dgm:t>
    </dgm:pt>
    <dgm:pt modelId="{39653305-D3AC-4A7B-A3AB-F9266B9A1F22}">
      <dgm:prSet phldrT="[Texto]" custT="1">
        <dgm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kumimoji="0" lang="pt-BR" sz="3200" b="1" i="0" u="none" strike="noStrike" cap="none" spc="0" normalizeH="0" baseline="0" dirty="0">
              <a:ln>
                <a:noFill/>
              </a:ln>
              <a:solidFill>
                <a:schemeClr val="bg2">
                  <a:lumMod val="60000"/>
                  <a:lumOff val="40000"/>
                </a:schemeClr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Partes interessadas</a:t>
          </a:r>
        </a:p>
      </dgm:t>
    </dgm:pt>
    <dgm:pt modelId="{520EA436-66A7-4F73-BF95-5F16E6A50DD5}" type="parTrans" cxnId="{6E943868-54E7-466A-909F-34AD88EC836D}">
      <dgm:prSet/>
      <dgm:spPr/>
      <dgm:t>
        <a:bodyPr/>
        <a:lstStyle/>
        <a:p>
          <a:endParaRPr lang="pt-BR"/>
        </a:p>
      </dgm:t>
    </dgm:pt>
    <dgm:pt modelId="{1455C904-7C05-4702-ABF4-5E96D6EBA0EF}" type="sibTrans" cxnId="{6E943868-54E7-466A-909F-34AD88EC836D}">
      <dgm:prSet/>
      <dgm:spPr/>
      <dgm:t>
        <a:bodyPr/>
        <a:lstStyle/>
        <a:p>
          <a:endParaRPr lang="pt-BR"/>
        </a:p>
      </dgm:t>
    </dgm:pt>
    <dgm:pt modelId="{4D2B1C85-44F5-4E32-AD4A-898B3ECF92A1}">
      <dgm:prSet phldrT="[Texto]" custT="1"/>
      <dgm:spPr>
        <a:solidFill>
          <a:schemeClr val="accent4">
            <a:lumMod val="40000"/>
            <a:lumOff val="60000"/>
            <a:alpha val="90000"/>
          </a:schemeClr>
        </a:solidFill>
        <a:ln>
          <a:solidFill>
            <a:schemeClr val="accent4">
              <a:lumMod val="40000"/>
              <a:lumOff val="60000"/>
              <a:alpha val="90000"/>
            </a:schemeClr>
          </a:solidFill>
        </a:ln>
      </dgm:spPr>
      <dgm:t>
        <a:bodyPr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pt-BR" sz="2400" b="1" i="0" u="none" strike="noStrike" kern="1200" cap="none" spc="0" normalizeH="0" baseline="0" dirty="0">
              <a:ln>
                <a:noFill/>
              </a:ln>
              <a:solidFill>
                <a:schemeClr val="bg2">
                  <a:lumMod val="60000"/>
                  <a:lumOff val="40000"/>
                </a:schemeClr>
              </a:solidFill>
              <a:effectLst/>
              <a:uFillTx/>
              <a:latin typeface="Helvetica Neue"/>
              <a:ea typeface="Helvetica Neue"/>
              <a:cs typeface="Helvetica Neue"/>
            </a:rPr>
            <a:t>Conceito ampliado, definido pela organização (Investidores, comunidade...)</a:t>
          </a:r>
        </a:p>
      </dgm:t>
    </dgm:pt>
    <dgm:pt modelId="{F06BFD9A-51B2-43F2-BDB4-16DB1FD0331E}" type="parTrans" cxnId="{D81F9D44-FB09-4F26-91F0-634434E62FE9}">
      <dgm:prSet/>
      <dgm:spPr/>
      <dgm:t>
        <a:bodyPr/>
        <a:lstStyle/>
        <a:p>
          <a:endParaRPr lang="pt-BR"/>
        </a:p>
      </dgm:t>
    </dgm:pt>
    <dgm:pt modelId="{147481D2-6AC0-467F-959E-401716F480E9}" type="sibTrans" cxnId="{D81F9D44-FB09-4F26-91F0-634434E62FE9}">
      <dgm:prSet/>
      <dgm:spPr/>
      <dgm:t>
        <a:bodyPr/>
        <a:lstStyle/>
        <a:p>
          <a:endParaRPr lang="pt-BR"/>
        </a:p>
      </dgm:t>
    </dgm:pt>
    <dgm:pt modelId="{89FA8A5F-8703-42C7-ABDE-188EB7C76D98}" type="pres">
      <dgm:prSet presAssocID="{B8B64467-7A27-40FD-A642-7959605CC813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6083BB29-61FF-4CF8-81EB-B1856FE846F5}" type="pres">
      <dgm:prSet presAssocID="{39653305-D3AC-4A7B-A3AB-F9266B9A1F22}" presName="horFlow" presStyleCnt="0"/>
      <dgm:spPr/>
    </dgm:pt>
    <dgm:pt modelId="{0F093EDF-5555-41E7-9783-AE8FB817D8FC}" type="pres">
      <dgm:prSet presAssocID="{39653305-D3AC-4A7B-A3AB-F9266B9A1F22}" presName="bigChev" presStyleLbl="node1" presStyleIdx="0" presStyleCnt="1" custScaleX="115065" custLinFactX="50454" custLinFactY="-7546" custLinFactNeighborX="100000" custLinFactNeighborY="-100000"/>
      <dgm:spPr/>
    </dgm:pt>
    <dgm:pt modelId="{7D02A164-8B44-45F3-A208-FB165F5098D3}" type="pres">
      <dgm:prSet presAssocID="{F06BFD9A-51B2-43F2-BDB4-16DB1FD0331E}" presName="parTrans" presStyleCnt="0"/>
      <dgm:spPr/>
    </dgm:pt>
    <dgm:pt modelId="{2B300150-9F14-43B5-A5D8-EDB541D2C9BB}" type="pres">
      <dgm:prSet presAssocID="{4D2B1C85-44F5-4E32-AD4A-898B3ECF92A1}" presName="node" presStyleLbl="alignAccFollowNode1" presStyleIdx="0" presStyleCnt="1" custScaleX="208983" custScaleY="184553" custLinFactX="-19289" custLinFactNeighborX="-100000" custLinFactNeighborY="60374">
        <dgm:presLayoutVars>
          <dgm:bulletEnabled val="1"/>
        </dgm:presLayoutVars>
      </dgm:prSet>
      <dgm:spPr/>
    </dgm:pt>
  </dgm:ptLst>
  <dgm:cxnLst>
    <dgm:cxn modelId="{D81F9D44-FB09-4F26-91F0-634434E62FE9}" srcId="{39653305-D3AC-4A7B-A3AB-F9266B9A1F22}" destId="{4D2B1C85-44F5-4E32-AD4A-898B3ECF92A1}" srcOrd="0" destOrd="0" parTransId="{F06BFD9A-51B2-43F2-BDB4-16DB1FD0331E}" sibTransId="{147481D2-6AC0-467F-959E-401716F480E9}"/>
    <dgm:cxn modelId="{ED726946-FE97-4CCB-843F-E605E7EB5420}" type="presOf" srcId="{39653305-D3AC-4A7B-A3AB-F9266B9A1F22}" destId="{0F093EDF-5555-41E7-9783-AE8FB817D8FC}" srcOrd="0" destOrd="0" presId="urn:microsoft.com/office/officeart/2005/8/layout/lProcess3"/>
    <dgm:cxn modelId="{6E943868-54E7-466A-909F-34AD88EC836D}" srcId="{B8B64467-7A27-40FD-A642-7959605CC813}" destId="{39653305-D3AC-4A7B-A3AB-F9266B9A1F22}" srcOrd="0" destOrd="0" parTransId="{520EA436-66A7-4F73-BF95-5F16E6A50DD5}" sibTransId="{1455C904-7C05-4702-ABF4-5E96D6EBA0EF}"/>
    <dgm:cxn modelId="{AC57B252-D6DA-447F-8C64-9D9ACD265786}" type="presOf" srcId="{4D2B1C85-44F5-4E32-AD4A-898B3ECF92A1}" destId="{2B300150-9F14-43B5-A5D8-EDB541D2C9BB}" srcOrd="0" destOrd="0" presId="urn:microsoft.com/office/officeart/2005/8/layout/lProcess3"/>
    <dgm:cxn modelId="{9CC2378D-5612-460A-AD4D-9E2DA916816B}" type="presOf" srcId="{B8B64467-7A27-40FD-A642-7959605CC813}" destId="{89FA8A5F-8703-42C7-ABDE-188EB7C76D98}" srcOrd="0" destOrd="0" presId="urn:microsoft.com/office/officeart/2005/8/layout/lProcess3"/>
    <dgm:cxn modelId="{585DBCBE-F3D6-4223-B680-410AEBC26F7F}" type="presParOf" srcId="{89FA8A5F-8703-42C7-ABDE-188EB7C76D98}" destId="{6083BB29-61FF-4CF8-81EB-B1856FE846F5}" srcOrd="0" destOrd="0" presId="urn:microsoft.com/office/officeart/2005/8/layout/lProcess3"/>
    <dgm:cxn modelId="{661020A0-BD24-4635-84FB-DB80B48B9823}" type="presParOf" srcId="{6083BB29-61FF-4CF8-81EB-B1856FE846F5}" destId="{0F093EDF-5555-41E7-9783-AE8FB817D8FC}" srcOrd="0" destOrd="0" presId="urn:microsoft.com/office/officeart/2005/8/layout/lProcess3"/>
    <dgm:cxn modelId="{43C7E8BC-B8F5-460D-935C-48D9215F414A}" type="presParOf" srcId="{6083BB29-61FF-4CF8-81EB-B1856FE846F5}" destId="{7D02A164-8B44-45F3-A208-FB165F5098D3}" srcOrd="1" destOrd="0" presId="urn:microsoft.com/office/officeart/2005/8/layout/lProcess3"/>
    <dgm:cxn modelId="{EAE330B4-AD83-4A42-8441-496D9951A8A3}" type="presParOf" srcId="{6083BB29-61FF-4CF8-81EB-B1856FE846F5}" destId="{2B300150-9F14-43B5-A5D8-EDB541D2C9BB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D9D2FBD-F179-4075-A6C1-B560A5C44A59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pt-BR"/>
        </a:p>
      </dgm:t>
    </dgm:pt>
    <dgm:pt modelId="{9A008DDF-85D3-4671-9CD0-32A6CDE36A22}">
      <dgm:prSet phldrT="[Texto]" custT="1"/>
      <dgm:spPr/>
      <dgm:t>
        <a:bodyPr/>
        <a:lstStyle/>
        <a:p>
          <a:r>
            <a:rPr kumimoji="0" lang="pt-BR" sz="40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BENEFÍCIOS</a:t>
          </a:r>
        </a:p>
      </dgm:t>
    </dgm:pt>
    <dgm:pt modelId="{2542CBBB-152B-4B74-BACB-076BFE06CD14}" type="parTrans" cxnId="{8A503F3A-57FC-4727-8317-691B1F851C71}">
      <dgm:prSet/>
      <dgm:spPr/>
      <dgm:t>
        <a:bodyPr/>
        <a:lstStyle/>
        <a:p>
          <a:endParaRPr lang="pt-BR" sz="1800"/>
        </a:p>
      </dgm:t>
    </dgm:pt>
    <dgm:pt modelId="{716C99B3-BD87-4B05-BC36-903A69F69E4C}" type="sibTrans" cxnId="{8A503F3A-57FC-4727-8317-691B1F851C71}">
      <dgm:prSet/>
      <dgm:spPr/>
      <dgm:t>
        <a:bodyPr/>
        <a:lstStyle/>
        <a:p>
          <a:endParaRPr lang="pt-BR" sz="1800"/>
        </a:p>
      </dgm:t>
    </dgm:pt>
    <dgm:pt modelId="{70D1AD50-3F46-4F29-8752-4B59AE946359}">
      <dgm:prSet custT="1"/>
      <dgm:spPr/>
      <dgm:t>
        <a:bodyPr/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Helvetica Neue"/>
              <a:ea typeface="Helvetica Neue"/>
              <a:cs typeface="Helvetica Neue"/>
            </a:rPr>
            <a:t>Mitigação de riscos ambientas, multas, acidentes ambientais;</a:t>
          </a:r>
        </a:p>
      </dgm:t>
    </dgm:pt>
    <dgm:pt modelId="{F8E3B9C9-E3E4-4532-A998-4234022DA7EA}" type="parTrans" cxnId="{3ED42749-D4E4-4232-886B-CB77057D87E0}">
      <dgm:prSet/>
      <dgm:spPr/>
      <dgm:t>
        <a:bodyPr/>
        <a:lstStyle/>
        <a:p>
          <a:endParaRPr lang="pt-BR" sz="1800"/>
        </a:p>
      </dgm:t>
    </dgm:pt>
    <dgm:pt modelId="{B9160150-37C4-4F64-B528-3C225BEF69EB}" type="sibTrans" cxnId="{3ED42749-D4E4-4232-886B-CB77057D87E0}">
      <dgm:prSet/>
      <dgm:spPr/>
      <dgm:t>
        <a:bodyPr/>
        <a:lstStyle/>
        <a:p>
          <a:endParaRPr lang="pt-BR" sz="1800"/>
        </a:p>
      </dgm:t>
    </dgm:pt>
    <dgm:pt modelId="{0DCBBB7C-0CA8-473D-B96D-85EEF7365126}">
      <dgm:prSet custT="1"/>
      <dgm:spPr/>
      <dgm:t>
        <a:bodyPr/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Helvetica Neue"/>
              <a:ea typeface="Helvetica Neue"/>
              <a:cs typeface="Helvetica Neue"/>
            </a:rPr>
            <a:t>Processos mais eficientes;</a:t>
          </a:r>
        </a:p>
      </dgm:t>
    </dgm:pt>
    <dgm:pt modelId="{D35FB435-91DB-4418-8AE6-A561B82E753F}" type="parTrans" cxnId="{48012F4D-2444-411D-BEFE-85645D859980}">
      <dgm:prSet/>
      <dgm:spPr/>
      <dgm:t>
        <a:bodyPr/>
        <a:lstStyle/>
        <a:p>
          <a:endParaRPr lang="pt-BR" sz="1800"/>
        </a:p>
      </dgm:t>
    </dgm:pt>
    <dgm:pt modelId="{6ABFFA5E-2430-41B4-AE63-159F29CF0277}" type="sibTrans" cxnId="{48012F4D-2444-411D-BEFE-85645D859980}">
      <dgm:prSet/>
      <dgm:spPr/>
      <dgm:t>
        <a:bodyPr/>
        <a:lstStyle/>
        <a:p>
          <a:endParaRPr lang="pt-BR" sz="1800"/>
        </a:p>
      </dgm:t>
    </dgm:pt>
    <dgm:pt modelId="{CDB4084A-7216-413E-B4A7-06ABD29278F3}">
      <dgm:prSet phldrT="[Texto]" custT="1"/>
      <dgm:spPr/>
      <dgm:t>
        <a:bodyPr/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Helvetica Neue"/>
              <a:ea typeface="Helvetica Neue"/>
              <a:cs typeface="Helvetica Neue"/>
            </a:rPr>
            <a:t>Melhora da imagem da empresa;</a:t>
          </a:r>
        </a:p>
      </dgm:t>
    </dgm:pt>
    <dgm:pt modelId="{E337C175-0C90-434D-B39B-B374A19698EE}" type="parTrans" cxnId="{6DE589F3-50E5-4D57-9BDC-6E4883A7A838}">
      <dgm:prSet/>
      <dgm:spPr/>
      <dgm:t>
        <a:bodyPr/>
        <a:lstStyle/>
        <a:p>
          <a:endParaRPr lang="pt-BR" sz="1800"/>
        </a:p>
      </dgm:t>
    </dgm:pt>
    <dgm:pt modelId="{78F1B15A-2D46-4A90-BA55-EC49EB748A5F}" type="sibTrans" cxnId="{6DE589F3-50E5-4D57-9BDC-6E4883A7A838}">
      <dgm:prSet/>
      <dgm:spPr/>
      <dgm:t>
        <a:bodyPr/>
        <a:lstStyle/>
        <a:p>
          <a:endParaRPr lang="pt-BR" sz="1800"/>
        </a:p>
      </dgm:t>
    </dgm:pt>
    <dgm:pt modelId="{13D1538A-BDDD-4EA5-A43E-7E73730B7B0B}">
      <dgm:prSet custT="1"/>
      <dgm:spPr/>
      <dgm:t>
        <a:bodyPr/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Helvetica Neue"/>
              <a:ea typeface="Helvetica Neue"/>
              <a:cs typeface="Helvetica Neue"/>
            </a:rPr>
            <a:t>Para a comunidade: menor emissão de poluentes.</a:t>
          </a:r>
        </a:p>
      </dgm:t>
    </dgm:pt>
    <dgm:pt modelId="{3673C43C-D9DF-41F2-AA5B-44FD4B37C008}" type="parTrans" cxnId="{E36D8CC6-B609-4768-8BCA-BDA57DFBDFF9}">
      <dgm:prSet/>
      <dgm:spPr/>
      <dgm:t>
        <a:bodyPr/>
        <a:lstStyle/>
        <a:p>
          <a:endParaRPr lang="pt-BR" sz="1800"/>
        </a:p>
      </dgm:t>
    </dgm:pt>
    <dgm:pt modelId="{5D502EDE-833D-4824-9A25-9F041C6C8980}" type="sibTrans" cxnId="{E36D8CC6-B609-4768-8BCA-BDA57DFBDFF9}">
      <dgm:prSet/>
      <dgm:spPr/>
      <dgm:t>
        <a:bodyPr/>
        <a:lstStyle/>
        <a:p>
          <a:endParaRPr lang="pt-BR" sz="1800"/>
        </a:p>
      </dgm:t>
    </dgm:pt>
    <dgm:pt modelId="{2E4E7AAE-0AE0-4E05-B3D7-0621EF280ADF}" type="pres">
      <dgm:prSet presAssocID="{AD9D2FBD-F179-4075-A6C1-B560A5C44A59}" presName="linear" presStyleCnt="0">
        <dgm:presLayoutVars>
          <dgm:dir/>
          <dgm:animLvl val="lvl"/>
          <dgm:resizeHandles val="exact"/>
        </dgm:presLayoutVars>
      </dgm:prSet>
      <dgm:spPr/>
    </dgm:pt>
    <dgm:pt modelId="{9E6A3EA4-A4F3-4547-8BA4-C19BE04A5391}" type="pres">
      <dgm:prSet presAssocID="{9A008DDF-85D3-4671-9CD0-32A6CDE36A22}" presName="parentLin" presStyleCnt="0"/>
      <dgm:spPr/>
    </dgm:pt>
    <dgm:pt modelId="{ADA40CD3-5CF3-4580-A6D1-B8019E5DAE59}" type="pres">
      <dgm:prSet presAssocID="{9A008DDF-85D3-4671-9CD0-32A6CDE36A22}" presName="parentLeftMargin" presStyleLbl="node1" presStyleIdx="0" presStyleCnt="1"/>
      <dgm:spPr/>
    </dgm:pt>
    <dgm:pt modelId="{7A51DDCF-6DBE-44A6-9D6F-394AD343A060}" type="pres">
      <dgm:prSet presAssocID="{9A008DDF-85D3-4671-9CD0-32A6CDE36A2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411A9B59-C586-4AD3-8948-2232B605945E}" type="pres">
      <dgm:prSet presAssocID="{9A008DDF-85D3-4671-9CD0-32A6CDE36A22}" presName="negativeSpace" presStyleCnt="0"/>
      <dgm:spPr/>
    </dgm:pt>
    <dgm:pt modelId="{27B5B97C-4099-4919-BFF7-42DBDC29A207}" type="pres">
      <dgm:prSet presAssocID="{9A008DDF-85D3-4671-9CD0-32A6CDE36A22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7D11C516-FBF4-41C6-AFCD-892274EB7070}" type="presOf" srcId="{AD9D2FBD-F179-4075-A6C1-B560A5C44A59}" destId="{2E4E7AAE-0AE0-4E05-B3D7-0621EF280ADF}" srcOrd="0" destOrd="0" presId="urn:microsoft.com/office/officeart/2005/8/layout/list1"/>
    <dgm:cxn modelId="{73F3E139-5BFF-4323-AD9A-63866585E205}" type="presOf" srcId="{70D1AD50-3F46-4F29-8752-4B59AE946359}" destId="{27B5B97C-4099-4919-BFF7-42DBDC29A207}" srcOrd="0" destOrd="1" presId="urn:microsoft.com/office/officeart/2005/8/layout/list1"/>
    <dgm:cxn modelId="{8A503F3A-57FC-4727-8317-691B1F851C71}" srcId="{AD9D2FBD-F179-4075-A6C1-B560A5C44A59}" destId="{9A008DDF-85D3-4671-9CD0-32A6CDE36A22}" srcOrd="0" destOrd="0" parTransId="{2542CBBB-152B-4B74-BACB-076BFE06CD14}" sibTransId="{716C99B3-BD87-4B05-BC36-903A69F69E4C}"/>
    <dgm:cxn modelId="{3ED42749-D4E4-4232-886B-CB77057D87E0}" srcId="{9A008DDF-85D3-4671-9CD0-32A6CDE36A22}" destId="{70D1AD50-3F46-4F29-8752-4B59AE946359}" srcOrd="1" destOrd="0" parTransId="{F8E3B9C9-E3E4-4532-A998-4234022DA7EA}" sibTransId="{B9160150-37C4-4F64-B528-3C225BEF69EB}"/>
    <dgm:cxn modelId="{F821796B-F66A-462B-A8D4-BC0BF8CE24FD}" type="presOf" srcId="{13D1538A-BDDD-4EA5-A43E-7E73730B7B0B}" destId="{27B5B97C-4099-4919-BFF7-42DBDC29A207}" srcOrd="0" destOrd="3" presId="urn:microsoft.com/office/officeart/2005/8/layout/list1"/>
    <dgm:cxn modelId="{48012F4D-2444-411D-BEFE-85645D859980}" srcId="{9A008DDF-85D3-4671-9CD0-32A6CDE36A22}" destId="{0DCBBB7C-0CA8-473D-B96D-85EEF7365126}" srcOrd="2" destOrd="0" parTransId="{D35FB435-91DB-4418-8AE6-A561B82E753F}" sibTransId="{6ABFFA5E-2430-41B4-AE63-159F29CF0277}"/>
    <dgm:cxn modelId="{0C496F70-1EE9-4754-A61D-8FFA1EB9C3C9}" type="presOf" srcId="{9A008DDF-85D3-4671-9CD0-32A6CDE36A22}" destId="{7A51DDCF-6DBE-44A6-9D6F-394AD343A060}" srcOrd="1" destOrd="0" presId="urn:microsoft.com/office/officeart/2005/8/layout/list1"/>
    <dgm:cxn modelId="{AEC1F574-E57D-4906-ABCA-5E5201217F7A}" type="presOf" srcId="{CDB4084A-7216-413E-B4A7-06ABD29278F3}" destId="{27B5B97C-4099-4919-BFF7-42DBDC29A207}" srcOrd="0" destOrd="0" presId="urn:microsoft.com/office/officeart/2005/8/layout/list1"/>
    <dgm:cxn modelId="{2BC313C2-EFFC-475F-BFA8-1C18B155C02D}" type="presOf" srcId="{9A008DDF-85D3-4671-9CD0-32A6CDE36A22}" destId="{ADA40CD3-5CF3-4580-A6D1-B8019E5DAE59}" srcOrd="0" destOrd="0" presId="urn:microsoft.com/office/officeart/2005/8/layout/list1"/>
    <dgm:cxn modelId="{E36D8CC6-B609-4768-8BCA-BDA57DFBDFF9}" srcId="{9A008DDF-85D3-4671-9CD0-32A6CDE36A22}" destId="{13D1538A-BDDD-4EA5-A43E-7E73730B7B0B}" srcOrd="3" destOrd="0" parTransId="{3673C43C-D9DF-41F2-AA5B-44FD4B37C008}" sibTransId="{5D502EDE-833D-4824-9A25-9F041C6C8980}"/>
    <dgm:cxn modelId="{61514DEF-23D6-4E0D-8636-92FA12BE032C}" type="presOf" srcId="{0DCBBB7C-0CA8-473D-B96D-85EEF7365126}" destId="{27B5B97C-4099-4919-BFF7-42DBDC29A207}" srcOrd="0" destOrd="2" presId="urn:microsoft.com/office/officeart/2005/8/layout/list1"/>
    <dgm:cxn modelId="{6DE589F3-50E5-4D57-9BDC-6E4883A7A838}" srcId="{9A008DDF-85D3-4671-9CD0-32A6CDE36A22}" destId="{CDB4084A-7216-413E-B4A7-06ABD29278F3}" srcOrd="0" destOrd="0" parTransId="{E337C175-0C90-434D-B39B-B374A19698EE}" sibTransId="{78F1B15A-2D46-4A90-BA55-EC49EB748A5F}"/>
    <dgm:cxn modelId="{5BCD1424-6807-4688-A08A-1D44487008AF}" type="presParOf" srcId="{2E4E7AAE-0AE0-4E05-B3D7-0621EF280ADF}" destId="{9E6A3EA4-A4F3-4547-8BA4-C19BE04A5391}" srcOrd="0" destOrd="0" presId="urn:microsoft.com/office/officeart/2005/8/layout/list1"/>
    <dgm:cxn modelId="{CE399C52-B844-4D38-9993-FB993B9A2D8C}" type="presParOf" srcId="{9E6A3EA4-A4F3-4547-8BA4-C19BE04A5391}" destId="{ADA40CD3-5CF3-4580-A6D1-B8019E5DAE59}" srcOrd="0" destOrd="0" presId="urn:microsoft.com/office/officeart/2005/8/layout/list1"/>
    <dgm:cxn modelId="{8F829871-8748-49AD-8297-85692091E51B}" type="presParOf" srcId="{9E6A3EA4-A4F3-4547-8BA4-C19BE04A5391}" destId="{7A51DDCF-6DBE-44A6-9D6F-394AD343A060}" srcOrd="1" destOrd="0" presId="urn:microsoft.com/office/officeart/2005/8/layout/list1"/>
    <dgm:cxn modelId="{D20CB9EA-0AE4-44CE-B8A0-16B0510A12CD}" type="presParOf" srcId="{2E4E7AAE-0AE0-4E05-B3D7-0621EF280ADF}" destId="{411A9B59-C586-4AD3-8948-2232B605945E}" srcOrd="1" destOrd="0" presId="urn:microsoft.com/office/officeart/2005/8/layout/list1"/>
    <dgm:cxn modelId="{4CDE7B2C-C524-4742-ACF7-4BCD894E5314}" type="presParOf" srcId="{2E4E7AAE-0AE0-4E05-B3D7-0621EF280ADF}" destId="{27B5B97C-4099-4919-BFF7-42DBDC29A207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238D343-A7BB-498B-880E-E0662F028FA1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pt-BR"/>
        </a:p>
      </dgm:t>
    </dgm:pt>
    <dgm:pt modelId="{174E230A-8BD3-44D1-9698-2D81DA6AA98E}">
      <dgm:prSet phldrT="[Texto]" custT="1"/>
      <dgm:spPr/>
      <dgm:t>
        <a:bodyPr/>
        <a:lstStyle/>
        <a:p>
          <a:r>
            <a:rPr lang="pt-BR" sz="3600" dirty="0">
              <a:solidFill>
                <a:schemeClr val="tx1"/>
              </a:solidFill>
            </a:rPr>
            <a:t>2005</a:t>
          </a:r>
        </a:p>
      </dgm:t>
    </dgm:pt>
    <dgm:pt modelId="{F6C03E19-6F0E-4031-B3F6-B79A32F9F964}" type="parTrans" cxnId="{97475091-AC0D-4F8E-8C11-7B72D4E2086A}">
      <dgm:prSet/>
      <dgm:spPr/>
      <dgm:t>
        <a:bodyPr/>
        <a:lstStyle/>
        <a:p>
          <a:endParaRPr lang="pt-BR" sz="2400"/>
        </a:p>
      </dgm:t>
    </dgm:pt>
    <dgm:pt modelId="{510C808F-C573-4D52-A9EB-57A8BCB89841}" type="sibTrans" cxnId="{97475091-AC0D-4F8E-8C11-7B72D4E2086A}">
      <dgm:prSet/>
      <dgm:spPr/>
      <dgm:t>
        <a:bodyPr/>
        <a:lstStyle/>
        <a:p>
          <a:endParaRPr lang="pt-BR" sz="2400"/>
        </a:p>
      </dgm:t>
    </dgm:pt>
    <dgm:pt modelId="{9855C940-58CB-4661-8090-4F14D8DAD35E}">
      <dgm:prSet custT="1"/>
      <dgm:spPr/>
      <dgm:t>
        <a:bodyPr/>
        <a:lstStyle/>
        <a:p>
          <a:r>
            <a:rPr lang="pt-BR" sz="3600" dirty="0">
              <a:solidFill>
                <a:schemeClr val="tx1"/>
              </a:solidFill>
            </a:rPr>
            <a:t>2007</a:t>
          </a:r>
        </a:p>
      </dgm:t>
    </dgm:pt>
    <dgm:pt modelId="{DC123B98-265E-40E3-B0E3-869B83817F0E}" type="parTrans" cxnId="{2954F12B-C76C-4B0F-880D-FE8860986AA1}">
      <dgm:prSet/>
      <dgm:spPr/>
      <dgm:t>
        <a:bodyPr/>
        <a:lstStyle/>
        <a:p>
          <a:endParaRPr lang="pt-BR" sz="2400"/>
        </a:p>
      </dgm:t>
    </dgm:pt>
    <dgm:pt modelId="{C933B976-D579-45D8-AFF0-4D215F2822E9}" type="sibTrans" cxnId="{2954F12B-C76C-4B0F-880D-FE8860986AA1}">
      <dgm:prSet/>
      <dgm:spPr/>
      <dgm:t>
        <a:bodyPr/>
        <a:lstStyle/>
        <a:p>
          <a:endParaRPr lang="pt-BR" sz="2400"/>
        </a:p>
      </dgm:t>
    </dgm:pt>
    <dgm:pt modelId="{7CB6D5BE-3D3F-4D9E-A61F-F2043C1D1CAF}">
      <dgm:prSet custT="1"/>
      <dgm:spPr/>
      <dgm:t>
        <a:bodyPr/>
        <a:lstStyle/>
        <a:p>
          <a:r>
            <a:rPr lang="pt-BR" sz="3600" dirty="0">
              <a:solidFill>
                <a:schemeClr val="tx1"/>
              </a:solidFill>
            </a:rPr>
            <a:t>2013</a:t>
          </a:r>
        </a:p>
      </dgm:t>
    </dgm:pt>
    <dgm:pt modelId="{E3BAD211-6F02-4FE8-A126-F5DDBB3A7D20}" type="parTrans" cxnId="{ED01516C-0C47-4F3F-99A1-6C7A0C0B3B7E}">
      <dgm:prSet/>
      <dgm:spPr/>
      <dgm:t>
        <a:bodyPr/>
        <a:lstStyle/>
        <a:p>
          <a:endParaRPr lang="pt-BR" sz="2400"/>
        </a:p>
      </dgm:t>
    </dgm:pt>
    <dgm:pt modelId="{FB5ACB70-AD00-436C-B312-F59855F2E89E}" type="sibTrans" cxnId="{ED01516C-0C47-4F3F-99A1-6C7A0C0B3B7E}">
      <dgm:prSet/>
      <dgm:spPr/>
      <dgm:t>
        <a:bodyPr/>
        <a:lstStyle/>
        <a:p>
          <a:endParaRPr lang="pt-BR" sz="2400"/>
        </a:p>
      </dgm:t>
    </dgm:pt>
    <dgm:pt modelId="{FC957A22-5CD6-4208-A78E-149026D41C4B}">
      <dgm:prSet custT="1"/>
      <dgm:spPr/>
      <dgm:t>
        <a:bodyPr/>
        <a:lstStyle/>
        <a:p>
          <a:r>
            <a:rPr lang="pt-BR" sz="3600" dirty="0">
              <a:solidFill>
                <a:schemeClr val="tx1"/>
              </a:solidFill>
            </a:rPr>
            <a:t>2017</a:t>
          </a:r>
        </a:p>
      </dgm:t>
    </dgm:pt>
    <dgm:pt modelId="{473BFBBA-3AA7-465E-AE87-58FF69845429}" type="parTrans" cxnId="{72DF2AD0-C80A-47AF-87F4-C7E36C209F4E}">
      <dgm:prSet/>
      <dgm:spPr/>
      <dgm:t>
        <a:bodyPr/>
        <a:lstStyle/>
        <a:p>
          <a:endParaRPr lang="pt-BR" sz="2400"/>
        </a:p>
      </dgm:t>
    </dgm:pt>
    <dgm:pt modelId="{6B855DAF-6571-4610-BDCD-3150D3EC4B34}" type="sibTrans" cxnId="{72DF2AD0-C80A-47AF-87F4-C7E36C209F4E}">
      <dgm:prSet/>
      <dgm:spPr/>
      <dgm:t>
        <a:bodyPr/>
        <a:lstStyle/>
        <a:p>
          <a:endParaRPr lang="pt-BR" sz="2400"/>
        </a:p>
      </dgm:t>
    </dgm:pt>
    <dgm:pt modelId="{260FC060-860B-4658-BE07-EC4540EA60F5}">
      <dgm:prSet custT="1"/>
      <dgm:spPr/>
      <dgm:t>
        <a:bodyPr/>
        <a:lstStyle/>
        <a:p>
          <a:r>
            <a:rPr lang="pt-BR" sz="3600" dirty="0">
              <a:solidFill>
                <a:schemeClr val="tx1"/>
              </a:solidFill>
            </a:rPr>
            <a:t>2018</a:t>
          </a:r>
        </a:p>
      </dgm:t>
    </dgm:pt>
    <dgm:pt modelId="{63739140-9B8C-4068-AC21-E9353849885A}" type="parTrans" cxnId="{D747193D-F88A-4779-AC28-9F62F95DA722}">
      <dgm:prSet/>
      <dgm:spPr/>
      <dgm:t>
        <a:bodyPr/>
        <a:lstStyle/>
        <a:p>
          <a:endParaRPr lang="pt-BR" sz="2400"/>
        </a:p>
      </dgm:t>
    </dgm:pt>
    <dgm:pt modelId="{10FD935F-6297-46A7-BAAB-2F2D9FDD7753}" type="sibTrans" cxnId="{D747193D-F88A-4779-AC28-9F62F95DA722}">
      <dgm:prSet/>
      <dgm:spPr/>
      <dgm:t>
        <a:bodyPr/>
        <a:lstStyle/>
        <a:p>
          <a:endParaRPr lang="pt-BR" sz="2400"/>
        </a:p>
      </dgm:t>
    </dgm:pt>
    <dgm:pt modelId="{0CE81E30-2DAA-4DAA-9BFA-ACC41CBFFA67}">
      <dgm:prSet phldrT="[Texto]" custT="1"/>
      <dgm:spPr/>
      <dgm:t>
        <a:bodyPr/>
        <a:lstStyle/>
        <a:p>
          <a:r>
            <a:rPr lang="pt-BR" sz="2800" dirty="0"/>
            <a:t>OHSAS era usado por 16 mil empresas, em 80 países</a:t>
          </a:r>
        </a:p>
      </dgm:t>
    </dgm:pt>
    <dgm:pt modelId="{88CC3CB3-3477-42D8-908A-B8EAFE23554F}" type="parTrans" cxnId="{32F69794-63C8-4C0B-8BE9-AEF4C5DA7650}">
      <dgm:prSet/>
      <dgm:spPr/>
      <dgm:t>
        <a:bodyPr/>
        <a:lstStyle/>
        <a:p>
          <a:endParaRPr lang="pt-BR" sz="2400"/>
        </a:p>
      </dgm:t>
    </dgm:pt>
    <dgm:pt modelId="{FE588B54-C5FA-4485-959F-B8DD6ECECA58}" type="sibTrans" cxnId="{32F69794-63C8-4C0B-8BE9-AEF4C5DA7650}">
      <dgm:prSet/>
      <dgm:spPr/>
      <dgm:t>
        <a:bodyPr/>
        <a:lstStyle/>
        <a:p>
          <a:endParaRPr lang="pt-BR" sz="2400"/>
        </a:p>
      </dgm:t>
    </dgm:pt>
    <dgm:pt modelId="{82CF55B3-9377-4793-8C9F-2C909EA69685}">
      <dgm:prSet custT="1"/>
      <dgm:spPr/>
      <dgm:t>
        <a:bodyPr/>
        <a:lstStyle/>
        <a:p>
          <a:r>
            <a:rPr lang="pt-BR" sz="2800" dirty="0"/>
            <a:t>Revisão profunda, estrutura das normas SG. Passou a ser denominada norma</a:t>
          </a:r>
        </a:p>
      </dgm:t>
    </dgm:pt>
    <dgm:pt modelId="{2F78FDE9-1EBF-4800-814C-BE05A4C87A76}" type="parTrans" cxnId="{DDD3450A-F87A-4CC7-AB70-71FB98EB6F68}">
      <dgm:prSet/>
      <dgm:spPr/>
      <dgm:t>
        <a:bodyPr/>
        <a:lstStyle/>
        <a:p>
          <a:endParaRPr lang="pt-BR" sz="2400"/>
        </a:p>
      </dgm:t>
    </dgm:pt>
    <dgm:pt modelId="{96811771-8876-4B03-AED1-E63CAB697D23}" type="sibTrans" cxnId="{DDD3450A-F87A-4CC7-AB70-71FB98EB6F68}">
      <dgm:prSet/>
      <dgm:spPr/>
      <dgm:t>
        <a:bodyPr/>
        <a:lstStyle/>
        <a:p>
          <a:endParaRPr lang="pt-BR" sz="2400"/>
        </a:p>
      </dgm:t>
    </dgm:pt>
    <dgm:pt modelId="{DF348D5C-B4A1-49CB-927D-1F9FCA67CBE4}">
      <dgm:prSet custT="1"/>
      <dgm:spPr/>
      <dgm:t>
        <a:bodyPr/>
        <a:lstStyle/>
        <a:p>
          <a:r>
            <a:rPr lang="pt-BR" sz="2800" dirty="0"/>
            <a:t>1º Rascunho compatível com ISO 9001 e 14001. Envol. da gestão, c. organizacional e ênfase na g. de riscos</a:t>
          </a:r>
        </a:p>
      </dgm:t>
    </dgm:pt>
    <dgm:pt modelId="{4CCCC800-FBA0-4B0D-AD1C-CFBB2E78E839}" type="parTrans" cxnId="{7A85AF36-307C-4958-858A-B3FAC9497E03}">
      <dgm:prSet/>
      <dgm:spPr/>
      <dgm:t>
        <a:bodyPr/>
        <a:lstStyle/>
        <a:p>
          <a:endParaRPr lang="pt-BR" sz="2400"/>
        </a:p>
      </dgm:t>
    </dgm:pt>
    <dgm:pt modelId="{9758D124-3F81-479B-A4B5-F053A7286C32}" type="sibTrans" cxnId="{7A85AF36-307C-4958-858A-B3FAC9497E03}">
      <dgm:prSet/>
      <dgm:spPr/>
      <dgm:t>
        <a:bodyPr/>
        <a:lstStyle/>
        <a:p>
          <a:endParaRPr lang="pt-BR" sz="2400"/>
        </a:p>
      </dgm:t>
    </dgm:pt>
    <dgm:pt modelId="{174EFEE5-F16E-4196-A084-20FFFD7D7BCE}">
      <dgm:prSet custT="1"/>
      <dgm:spPr/>
      <dgm:t>
        <a:bodyPr/>
        <a:lstStyle/>
        <a:p>
          <a:r>
            <a:rPr lang="pt-BR" sz="2800" dirty="0"/>
            <a:t>Aprovado 2º rascunho da 1ª norma internacional de saúde e segurança do trabalho</a:t>
          </a:r>
          <a:endParaRPr lang="pt-BR" sz="2400" dirty="0"/>
        </a:p>
      </dgm:t>
    </dgm:pt>
    <dgm:pt modelId="{898FCCE5-B14D-4A02-975B-7DFA1BEB398A}" type="parTrans" cxnId="{574E4F73-2464-4642-9DA1-DECB4091FA4C}">
      <dgm:prSet/>
      <dgm:spPr/>
      <dgm:t>
        <a:bodyPr/>
        <a:lstStyle/>
        <a:p>
          <a:endParaRPr lang="pt-BR" sz="2400"/>
        </a:p>
      </dgm:t>
    </dgm:pt>
    <dgm:pt modelId="{3D2BF308-05EA-4F42-967A-41F9BF4D4320}" type="sibTrans" cxnId="{574E4F73-2464-4642-9DA1-DECB4091FA4C}">
      <dgm:prSet/>
      <dgm:spPr/>
      <dgm:t>
        <a:bodyPr/>
        <a:lstStyle/>
        <a:p>
          <a:endParaRPr lang="pt-BR" sz="2400"/>
        </a:p>
      </dgm:t>
    </dgm:pt>
    <dgm:pt modelId="{41BD4FA5-C4B2-41A8-A2AB-87773E53D2E0}">
      <dgm:prSet custT="1"/>
      <dgm:spPr/>
      <dgm:t>
        <a:bodyPr/>
        <a:lstStyle/>
        <a:p>
          <a:r>
            <a:rPr lang="pt-BR" sz="2800" dirty="0"/>
            <a:t>Publicação oficial</a:t>
          </a:r>
        </a:p>
      </dgm:t>
    </dgm:pt>
    <dgm:pt modelId="{542E1525-68DA-4419-A2A8-F1B4A78A06CB}" type="parTrans" cxnId="{AB5C5430-856F-457D-B5D4-751AE146CA4A}">
      <dgm:prSet/>
      <dgm:spPr/>
      <dgm:t>
        <a:bodyPr/>
        <a:lstStyle/>
        <a:p>
          <a:endParaRPr lang="pt-BR" sz="2400"/>
        </a:p>
      </dgm:t>
    </dgm:pt>
    <dgm:pt modelId="{BF621922-33B1-4250-8DCC-15623D433BD0}" type="sibTrans" cxnId="{AB5C5430-856F-457D-B5D4-751AE146CA4A}">
      <dgm:prSet/>
      <dgm:spPr/>
      <dgm:t>
        <a:bodyPr/>
        <a:lstStyle/>
        <a:p>
          <a:endParaRPr lang="pt-BR" sz="2400"/>
        </a:p>
      </dgm:t>
    </dgm:pt>
    <dgm:pt modelId="{74518D5A-8FCD-4247-9249-4DA7310ABF53}">
      <dgm:prSet phldrT="[Texto]" custT="1"/>
      <dgm:spPr/>
      <dgm:t>
        <a:bodyPr/>
        <a:lstStyle/>
        <a:p>
          <a:r>
            <a:rPr lang="pt-BR" sz="3600" dirty="0">
              <a:solidFill>
                <a:schemeClr val="tx1"/>
              </a:solidFill>
            </a:rPr>
            <a:t>1999</a:t>
          </a:r>
        </a:p>
      </dgm:t>
    </dgm:pt>
    <dgm:pt modelId="{95EA7A23-B18B-48C4-B2CC-7D529C984A4A}" type="parTrans" cxnId="{CF5334B0-6587-4B62-B9DD-6037F2BC542E}">
      <dgm:prSet/>
      <dgm:spPr/>
      <dgm:t>
        <a:bodyPr/>
        <a:lstStyle/>
        <a:p>
          <a:endParaRPr lang="pt-BR" sz="2800"/>
        </a:p>
      </dgm:t>
    </dgm:pt>
    <dgm:pt modelId="{AC747950-10E7-441F-B48E-B543E5225242}" type="sibTrans" cxnId="{CF5334B0-6587-4B62-B9DD-6037F2BC542E}">
      <dgm:prSet/>
      <dgm:spPr/>
      <dgm:t>
        <a:bodyPr/>
        <a:lstStyle/>
        <a:p>
          <a:endParaRPr lang="pt-BR" sz="2800"/>
        </a:p>
      </dgm:t>
    </dgm:pt>
    <dgm:pt modelId="{221F904C-7EC1-4666-A349-4C9EA58B4753}">
      <dgm:prSet phldrT="[Texto]" custT="1"/>
      <dgm:spPr/>
      <dgm:t>
        <a:bodyPr/>
        <a:lstStyle/>
        <a:p>
          <a:r>
            <a:rPr lang="pt-BR" sz="28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OHSAS (Occupation Health and Safety Assessment Series - Série Valorização da Saúde e Segurança Ocupacional)</a:t>
          </a:r>
        </a:p>
      </dgm:t>
    </dgm:pt>
    <dgm:pt modelId="{0B53C000-9D1B-4E93-A840-B50F5C51027C}" type="parTrans" cxnId="{5B44A35B-C833-4625-867D-34B7CDCACB8A}">
      <dgm:prSet/>
      <dgm:spPr/>
      <dgm:t>
        <a:bodyPr/>
        <a:lstStyle/>
        <a:p>
          <a:endParaRPr lang="pt-BR" sz="2800"/>
        </a:p>
      </dgm:t>
    </dgm:pt>
    <dgm:pt modelId="{30714E9A-A93A-4EF3-AC43-F72AB25B2DC6}" type="sibTrans" cxnId="{5B44A35B-C833-4625-867D-34B7CDCACB8A}">
      <dgm:prSet/>
      <dgm:spPr/>
      <dgm:t>
        <a:bodyPr/>
        <a:lstStyle/>
        <a:p>
          <a:endParaRPr lang="pt-BR" sz="2800"/>
        </a:p>
      </dgm:t>
    </dgm:pt>
    <dgm:pt modelId="{EE72F0C0-F61A-4CF4-B7AE-108F73A99A75}" type="pres">
      <dgm:prSet presAssocID="{5238D343-A7BB-498B-880E-E0662F028FA1}" presName="Name0" presStyleCnt="0">
        <dgm:presLayoutVars>
          <dgm:dir/>
          <dgm:animLvl val="lvl"/>
          <dgm:resizeHandles val="exact"/>
        </dgm:presLayoutVars>
      </dgm:prSet>
      <dgm:spPr/>
    </dgm:pt>
    <dgm:pt modelId="{A793C8C0-55BE-4C1C-B456-C5DC4D7EB3AA}" type="pres">
      <dgm:prSet presAssocID="{74518D5A-8FCD-4247-9249-4DA7310ABF53}" presName="composite" presStyleCnt="0"/>
      <dgm:spPr/>
    </dgm:pt>
    <dgm:pt modelId="{6185F499-563B-4DCA-9C5B-42644E106681}" type="pres">
      <dgm:prSet presAssocID="{74518D5A-8FCD-4247-9249-4DA7310ABF53}" presName="parTx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303BB70B-1242-420B-9CE3-0148B501E184}" type="pres">
      <dgm:prSet presAssocID="{74518D5A-8FCD-4247-9249-4DA7310ABF53}" presName="desTx" presStyleLbl="revTx" presStyleIdx="0" presStyleCnt="6">
        <dgm:presLayoutVars>
          <dgm:bulletEnabled val="1"/>
        </dgm:presLayoutVars>
      </dgm:prSet>
      <dgm:spPr/>
    </dgm:pt>
    <dgm:pt modelId="{82CB2F0B-1739-43B6-A2AC-80B08CF602DA}" type="pres">
      <dgm:prSet presAssocID="{AC747950-10E7-441F-B48E-B543E5225242}" presName="space" presStyleCnt="0"/>
      <dgm:spPr/>
    </dgm:pt>
    <dgm:pt modelId="{8AB25581-1F3B-4AAF-8D3D-59F92DE75FB6}" type="pres">
      <dgm:prSet presAssocID="{174E230A-8BD3-44D1-9698-2D81DA6AA98E}" presName="composite" presStyleCnt="0"/>
      <dgm:spPr/>
    </dgm:pt>
    <dgm:pt modelId="{1BF7B963-B633-4317-90A7-E16B5CE2F4C6}" type="pres">
      <dgm:prSet presAssocID="{174E230A-8BD3-44D1-9698-2D81DA6AA98E}" presName="parTx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10816DD7-89B8-4036-A1C2-4A41346830B7}" type="pres">
      <dgm:prSet presAssocID="{174E230A-8BD3-44D1-9698-2D81DA6AA98E}" presName="desTx" presStyleLbl="revTx" presStyleIdx="1" presStyleCnt="6">
        <dgm:presLayoutVars>
          <dgm:bulletEnabled val="1"/>
        </dgm:presLayoutVars>
      </dgm:prSet>
      <dgm:spPr/>
    </dgm:pt>
    <dgm:pt modelId="{A90F7846-332C-49FE-A2B4-2936B503B65B}" type="pres">
      <dgm:prSet presAssocID="{510C808F-C573-4D52-A9EB-57A8BCB89841}" presName="space" presStyleCnt="0"/>
      <dgm:spPr/>
    </dgm:pt>
    <dgm:pt modelId="{FC311AC6-D84B-447C-8DFC-3878B804DB8E}" type="pres">
      <dgm:prSet presAssocID="{9855C940-58CB-4661-8090-4F14D8DAD35E}" presName="composite" presStyleCnt="0"/>
      <dgm:spPr/>
    </dgm:pt>
    <dgm:pt modelId="{98E6C7F3-08AC-4CCE-B934-24BF1DD53461}" type="pres">
      <dgm:prSet presAssocID="{9855C940-58CB-4661-8090-4F14D8DAD35E}" presName="parTx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285388A0-FAB1-498E-92BF-BAF91398272D}" type="pres">
      <dgm:prSet presAssocID="{9855C940-58CB-4661-8090-4F14D8DAD35E}" presName="desTx" presStyleLbl="revTx" presStyleIdx="2" presStyleCnt="6">
        <dgm:presLayoutVars>
          <dgm:bulletEnabled val="1"/>
        </dgm:presLayoutVars>
      </dgm:prSet>
      <dgm:spPr/>
    </dgm:pt>
    <dgm:pt modelId="{19B3E42E-F94B-494B-94CD-A17E87282AB8}" type="pres">
      <dgm:prSet presAssocID="{C933B976-D579-45D8-AFF0-4D215F2822E9}" presName="space" presStyleCnt="0"/>
      <dgm:spPr/>
    </dgm:pt>
    <dgm:pt modelId="{8BF4DAB3-192A-441F-B97D-F907020487BC}" type="pres">
      <dgm:prSet presAssocID="{7CB6D5BE-3D3F-4D9E-A61F-F2043C1D1CAF}" presName="composite" presStyleCnt="0"/>
      <dgm:spPr/>
    </dgm:pt>
    <dgm:pt modelId="{BC3DA60D-3254-441B-9FB8-8D6EAA39B2B8}" type="pres">
      <dgm:prSet presAssocID="{7CB6D5BE-3D3F-4D9E-A61F-F2043C1D1CAF}" presName="parTx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E6CFF110-3A4A-491A-8EAA-523CF2A9FEB0}" type="pres">
      <dgm:prSet presAssocID="{7CB6D5BE-3D3F-4D9E-A61F-F2043C1D1CAF}" presName="desTx" presStyleLbl="revTx" presStyleIdx="3" presStyleCnt="6">
        <dgm:presLayoutVars>
          <dgm:bulletEnabled val="1"/>
        </dgm:presLayoutVars>
      </dgm:prSet>
      <dgm:spPr/>
    </dgm:pt>
    <dgm:pt modelId="{80EF656A-4B29-47C8-87F3-50281E685392}" type="pres">
      <dgm:prSet presAssocID="{FB5ACB70-AD00-436C-B312-F59855F2E89E}" presName="space" presStyleCnt="0"/>
      <dgm:spPr/>
    </dgm:pt>
    <dgm:pt modelId="{A662AF26-9FBE-4089-AC7C-7B7CAA0169DE}" type="pres">
      <dgm:prSet presAssocID="{FC957A22-5CD6-4208-A78E-149026D41C4B}" presName="composite" presStyleCnt="0"/>
      <dgm:spPr/>
    </dgm:pt>
    <dgm:pt modelId="{AA1B59A6-D435-4DA2-A705-7DD757008DC4}" type="pres">
      <dgm:prSet presAssocID="{FC957A22-5CD6-4208-A78E-149026D41C4B}" presName="parTx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D3BB3575-E7A0-4A16-A0C4-B9D53AFD4EE9}" type="pres">
      <dgm:prSet presAssocID="{FC957A22-5CD6-4208-A78E-149026D41C4B}" presName="desTx" presStyleLbl="revTx" presStyleIdx="4" presStyleCnt="6">
        <dgm:presLayoutVars>
          <dgm:bulletEnabled val="1"/>
        </dgm:presLayoutVars>
      </dgm:prSet>
      <dgm:spPr/>
    </dgm:pt>
    <dgm:pt modelId="{6D4D4FCC-E260-4EBD-A7E1-E48BDD844B1F}" type="pres">
      <dgm:prSet presAssocID="{6B855DAF-6571-4610-BDCD-3150D3EC4B34}" presName="space" presStyleCnt="0"/>
      <dgm:spPr/>
    </dgm:pt>
    <dgm:pt modelId="{88A93B62-6C84-4D50-B1D9-39E5344C831D}" type="pres">
      <dgm:prSet presAssocID="{260FC060-860B-4658-BE07-EC4540EA60F5}" presName="composite" presStyleCnt="0"/>
      <dgm:spPr/>
    </dgm:pt>
    <dgm:pt modelId="{8757BBB1-8068-484A-944A-C47180DCC5A0}" type="pres">
      <dgm:prSet presAssocID="{260FC060-860B-4658-BE07-EC4540EA60F5}" presName="parTx" presStyleLbl="node1" presStyleIdx="5" presStyleCnt="6">
        <dgm:presLayoutVars>
          <dgm:chMax val="0"/>
          <dgm:chPref val="0"/>
          <dgm:bulletEnabled val="1"/>
        </dgm:presLayoutVars>
      </dgm:prSet>
      <dgm:spPr/>
    </dgm:pt>
    <dgm:pt modelId="{A2E72ED5-18EE-4A97-98F5-3F273C7E8C69}" type="pres">
      <dgm:prSet presAssocID="{260FC060-860B-4658-BE07-EC4540EA60F5}" presName="desTx" presStyleLbl="revTx" presStyleIdx="5" presStyleCnt="6">
        <dgm:presLayoutVars>
          <dgm:bulletEnabled val="1"/>
        </dgm:presLayoutVars>
      </dgm:prSet>
      <dgm:spPr/>
    </dgm:pt>
  </dgm:ptLst>
  <dgm:cxnLst>
    <dgm:cxn modelId="{DDD3450A-F87A-4CC7-AB70-71FB98EB6F68}" srcId="{9855C940-58CB-4661-8090-4F14D8DAD35E}" destId="{82CF55B3-9377-4793-8C9F-2C909EA69685}" srcOrd="0" destOrd="0" parTransId="{2F78FDE9-1EBF-4800-814C-BE05A4C87A76}" sibTransId="{96811771-8876-4B03-AED1-E63CAB697D23}"/>
    <dgm:cxn modelId="{2954F12B-C76C-4B0F-880D-FE8860986AA1}" srcId="{5238D343-A7BB-498B-880E-E0662F028FA1}" destId="{9855C940-58CB-4661-8090-4F14D8DAD35E}" srcOrd="2" destOrd="0" parTransId="{DC123B98-265E-40E3-B0E3-869B83817F0E}" sibTransId="{C933B976-D579-45D8-AFF0-4D215F2822E9}"/>
    <dgm:cxn modelId="{AB5C5430-856F-457D-B5D4-751AE146CA4A}" srcId="{260FC060-860B-4658-BE07-EC4540EA60F5}" destId="{41BD4FA5-C4B2-41A8-A2AB-87773E53D2E0}" srcOrd="0" destOrd="0" parTransId="{542E1525-68DA-4419-A2A8-F1B4A78A06CB}" sibTransId="{BF621922-33B1-4250-8DCC-15623D433BD0}"/>
    <dgm:cxn modelId="{7A85AF36-307C-4958-858A-B3FAC9497E03}" srcId="{7CB6D5BE-3D3F-4D9E-A61F-F2043C1D1CAF}" destId="{DF348D5C-B4A1-49CB-927D-1F9FCA67CBE4}" srcOrd="0" destOrd="0" parTransId="{4CCCC800-FBA0-4B0D-AD1C-CFBB2E78E839}" sibTransId="{9758D124-3F81-479B-A4B5-F053A7286C32}"/>
    <dgm:cxn modelId="{D747193D-F88A-4779-AC28-9F62F95DA722}" srcId="{5238D343-A7BB-498B-880E-E0662F028FA1}" destId="{260FC060-860B-4658-BE07-EC4540EA60F5}" srcOrd="5" destOrd="0" parTransId="{63739140-9B8C-4068-AC21-E9353849885A}" sibTransId="{10FD935F-6297-46A7-BAAB-2F2D9FDD7753}"/>
    <dgm:cxn modelId="{5B44A35B-C833-4625-867D-34B7CDCACB8A}" srcId="{74518D5A-8FCD-4247-9249-4DA7310ABF53}" destId="{221F904C-7EC1-4666-A349-4C9EA58B4753}" srcOrd="0" destOrd="0" parTransId="{0B53C000-9D1B-4E93-A840-B50F5C51027C}" sibTransId="{30714E9A-A93A-4EF3-AC43-F72AB25B2DC6}"/>
    <dgm:cxn modelId="{6DCFBB41-A3B2-4B94-90AB-82C3F6920A05}" type="presOf" srcId="{82CF55B3-9377-4793-8C9F-2C909EA69685}" destId="{285388A0-FAB1-498E-92BF-BAF91398272D}" srcOrd="0" destOrd="0" presId="urn:microsoft.com/office/officeart/2005/8/layout/chevron1"/>
    <dgm:cxn modelId="{DD8BF06B-1014-4C15-8A35-78A3860B113D}" type="presOf" srcId="{DF348D5C-B4A1-49CB-927D-1F9FCA67CBE4}" destId="{E6CFF110-3A4A-491A-8EAA-523CF2A9FEB0}" srcOrd="0" destOrd="0" presId="urn:microsoft.com/office/officeart/2005/8/layout/chevron1"/>
    <dgm:cxn modelId="{ED01516C-0C47-4F3F-99A1-6C7A0C0B3B7E}" srcId="{5238D343-A7BB-498B-880E-E0662F028FA1}" destId="{7CB6D5BE-3D3F-4D9E-A61F-F2043C1D1CAF}" srcOrd="3" destOrd="0" parTransId="{E3BAD211-6F02-4FE8-A126-F5DDBB3A7D20}" sibTransId="{FB5ACB70-AD00-436C-B312-F59855F2E89E}"/>
    <dgm:cxn modelId="{574E4F73-2464-4642-9DA1-DECB4091FA4C}" srcId="{FC957A22-5CD6-4208-A78E-149026D41C4B}" destId="{174EFEE5-F16E-4196-A084-20FFFD7D7BCE}" srcOrd="0" destOrd="0" parTransId="{898FCCE5-B14D-4A02-975B-7DFA1BEB398A}" sibTransId="{3D2BF308-05EA-4F42-967A-41F9BF4D4320}"/>
    <dgm:cxn modelId="{19809373-BB63-4ED9-9CB0-28B32EE6747D}" type="presOf" srcId="{221F904C-7EC1-4666-A349-4C9EA58B4753}" destId="{303BB70B-1242-420B-9CE3-0148B501E184}" srcOrd="0" destOrd="0" presId="urn:microsoft.com/office/officeart/2005/8/layout/chevron1"/>
    <dgm:cxn modelId="{F43DC973-4539-45FF-8577-2D50BA06B138}" type="presOf" srcId="{174EFEE5-F16E-4196-A084-20FFFD7D7BCE}" destId="{D3BB3575-E7A0-4A16-A0C4-B9D53AFD4EE9}" srcOrd="0" destOrd="0" presId="urn:microsoft.com/office/officeart/2005/8/layout/chevron1"/>
    <dgm:cxn modelId="{9E4F5F78-B7C7-4A88-9C2A-D8FB64FECC76}" type="presOf" srcId="{9855C940-58CB-4661-8090-4F14D8DAD35E}" destId="{98E6C7F3-08AC-4CCE-B934-24BF1DD53461}" srcOrd="0" destOrd="0" presId="urn:microsoft.com/office/officeart/2005/8/layout/chevron1"/>
    <dgm:cxn modelId="{97475091-AC0D-4F8E-8C11-7B72D4E2086A}" srcId="{5238D343-A7BB-498B-880E-E0662F028FA1}" destId="{174E230A-8BD3-44D1-9698-2D81DA6AA98E}" srcOrd="1" destOrd="0" parTransId="{F6C03E19-6F0E-4031-B3F6-B79A32F9F964}" sibTransId="{510C808F-C573-4D52-A9EB-57A8BCB89841}"/>
    <dgm:cxn modelId="{32F69794-63C8-4C0B-8BE9-AEF4C5DA7650}" srcId="{174E230A-8BD3-44D1-9698-2D81DA6AA98E}" destId="{0CE81E30-2DAA-4DAA-9BFA-ACC41CBFFA67}" srcOrd="0" destOrd="0" parTransId="{88CC3CB3-3477-42D8-908A-B8EAFE23554F}" sibTransId="{FE588B54-C5FA-4485-959F-B8DD6ECECA58}"/>
    <dgm:cxn modelId="{1AF8749F-74AF-4D16-8F54-AE1EEEE26179}" type="presOf" srcId="{174E230A-8BD3-44D1-9698-2D81DA6AA98E}" destId="{1BF7B963-B633-4317-90A7-E16B5CE2F4C6}" srcOrd="0" destOrd="0" presId="urn:microsoft.com/office/officeart/2005/8/layout/chevron1"/>
    <dgm:cxn modelId="{163B98A3-2FBD-4623-ACEE-1B6F237CA4C4}" type="presOf" srcId="{41BD4FA5-C4B2-41A8-A2AB-87773E53D2E0}" destId="{A2E72ED5-18EE-4A97-98F5-3F273C7E8C69}" srcOrd="0" destOrd="0" presId="urn:microsoft.com/office/officeart/2005/8/layout/chevron1"/>
    <dgm:cxn modelId="{CF5334B0-6587-4B62-B9DD-6037F2BC542E}" srcId="{5238D343-A7BB-498B-880E-E0662F028FA1}" destId="{74518D5A-8FCD-4247-9249-4DA7310ABF53}" srcOrd="0" destOrd="0" parTransId="{95EA7A23-B18B-48C4-B2CC-7D529C984A4A}" sibTransId="{AC747950-10E7-441F-B48E-B543E5225242}"/>
    <dgm:cxn modelId="{357155BC-3113-4CC4-8EC3-BEE704EBEF52}" type="presOf" srcId="{7CB6D5BE-3D3F-4D9E-A61F-F2043C1D1CAF}" destId="{BC3DA60D-3254-441B-9FB8-8D6EAA39B2B8}" srcOrd="0" destOrd="0" presId="urn:microsoft.com/office/officeart/2005/8/layout/chevron1"/>
    <dgm:cxn modelId="{B83451C4-EDF1-402E-8749-E0EE79547DA5}" type="presOf" srcId="{260FC060-860B-4658-BE07-EC4540EA60F5}" destId="{8757BBB1-8068-484A-944A-C47180DCC5A0}" srcOrd="0" destOrd="0" presId="urn:microsoft.com/office/officeart/2005/8/layout/chevron1"/>
    <dgm:cxn modelId="{72DF2AD0-C80A-47AF-87F4-C7E36C209F4E}" srcId="{5238D343-A7BB-498B-880E-E0662F028FA1}" destId="{FC957A22-5CD6-4208-A78E-149026D41C4B}" srcOrd="4" destOrd="0" parTransId="{473BFBBA-3AA7-465E-AE87-58FF69845429}" sibTransId="{6B855DAF-6571-4610-BDCD-3150D3EC4B34}"/>
    <dgm:cxn modelId="{77D491D9-A4EF-4E15-8B61-9C4F343E61EE}" type="presOf" srcId="{FC957A22-5CD6-4208-A78E-149026D41C4B}" destId="{AA1B59A6-D435-4DA2-A705-7DD757008DC4}" srcOrd="0" destOrd="0" presId="urn:microsoft.com/office/officeart/2005/8/layout/chevron1"/>
    <dgm:cxn modelId="{22E0E0E5-B599-4531-95D5-6F66B55D8372}" type="presOf" srcId="{5238D343-A7BB-498B-880E-E0662F028FA1}" destId="{EE72F0C0-F61A-4CF4-B7AE-108F73A99A75}" srcOrd="0" destOrd="0" presId="urn:microsoft.com/office/officeart/2005/8/layout/chevron1"/>
    <dgm:cxn modelId="{B8676CE8-20C2-4F06-ABFC-A68ABFD0CD39}" type="presOf" srcId="{74518D5A-8FCD-4247-9249-4DA7310ABF53}" destId="{6185F499-563B-4DCA-9C5B-42644E106681}" srcOrd="0" destOrd="0" presId="urn:microsoft.com/office/officeart/2005/8/layout/chevron1"/>
    <dgm:cxn modelId="{796471F0-33C2-4DC3-BEFB-646CF3DBE64E}" type="presOf" srcId="{0CE81E30-2DAA-4DAA-9BFA-ACC41CBFFA67}" destId="{10816DD7-89B8-4036-A1C2-4A41346830B7}" srcOrd="0" destOrd="0" presId="urn:microsoft.com/office/officeart/2005/8/layout/chevron1"/>
    <dgm:cxn modelId="{6B70034F-4FD8-4A6E-81C2-50BF6E313FF5}" type="presParOf" srcId="{EE72F0C0-F61A-4CF4-B7AE-108F73A99A75}" destId="{A793C8C0-55BE-4C1C-B456-C5DC4D7EB3AA}" srcOrd="0" destOrd="0" presId="urn:microsoft.com/office/officeart/2005/8/layout/chevron1"/>
    <dgm:cxn modelId="{60D307B0-EA94-49F4-A52D-662DE491CCF1}" type="presParOf" srcId="{A793C8C0-55BE-4C1C-B456-C5DC4D7EB3AA}" destId="{6185F499-563B-4DCA-9C5B-42644E106681}" srcOrd="0" destOrd="0" presId="urn:microsoft.com/office/officeart/2005/8/layout/chevron1"/>
    <dgm:cxn modelId="{805FD52C-F32D-40D2-B8BC-84728531EF05}" type="presParOf" srcId="{A793C8C0-55BE-4C1C-B456-C5DC4D7EB3AA}" destId="{303BB70B-1242-420B-9CE3-0148B501E184}" srcOrd="1" destOrd="0" presId="urn:microsoft.com/office/officeart/2005/8/layout/chevron1"/>
    <dgm:cxn modelId="{2C1E1786-512F-40F3-A61D-914DFF2B8544}" type="presParOf" srcId="{EE72F0C0-F61A-4CF4-B7AE-108F73A99A75}" destId="{82CB2F0B-1739-43B6-A2AC-80B08CF602DA}" srcOrd="1" destOrd="0" presId="urn:microsoft.com/office/officeart/2005/8/layout/chevron1"/>
    <dgm:cxn modelId="{166F6813-D4C4-4450-B3B9-3A154C7302F1}" type="presParOf" srcId="{EE72F0C0-F61A-4CF4-B7AE-108F73A99A75}" destId="{8AB25581-1F3B-4AAF-8D3D-59F92DE75FB6}" srcOrd="2" destOrd="0" presId="urn:microsoft.com/office/officeart/2005/8/layout/chevron1"/>
    <dgm:cxn modelId="{9F444A8C-62F2-447A-992B-894F02847DE3}" type="presParOf" srcId="{8AB25581-1F3B-4AAF-8D3D-59F92DE75FB6}" destId="{1BF7B963-B633-4317-90A7-E16B5CE2F4C6}" srcOrd="0" destOrd="0" presId="urn:microsoft.com/office/officeart/2005/8/layout/chevron1"/>
    <dgm:cxn modelId="{B588E469-2427-46D0-A228-A34829B4A820}" type="presParOf" srcId="{8AB25581-1F3B-4AAF-8D3D-59F92DE75FB6}" destId="{10816DD7-89B8-4036-A1C2-4A41346830B7}" srcOrd="1" destOrd="0" presId="urn:microsoft.com/office/officeart/2005/8/layout/chevron1"/>
    <dgm:cxn modelId="{F4D96409-0667-4B96-99AE-70BE1DBF56DF}" type="presParOf" srcId="{EE72F0C0-F61A-4CF4-B7AE-108F73A99A75}" destId="{A90F7846-332C-49FE-A2B4-2936B503B65B}" srcOrd="3" destOrd="0" presId="urn:microsoft.com/office/officeart/2005/8/layout/chevron1"/>
    <dgm:cxn modelId="{4D587AE5-7BD6-4C0D-A5F2-EE325F323E01}" type="presParOf" srcId="{EE72F0C0-F61A-4CF4-B7AE-108F73A99A75}" destId="{FC311AC6-D84B-447C-8DFC-3878B804DB8E}" srcOrd="4" destOrd="0" presId="urn:microsoft.com/office/officeart/2005/8/layout/chevron1"/>
    <dgm:cxn modelId="{83CC5336-0A3D-4221-A2DC-3BB9C3DB9449}" type="presParOf" srcId="{FC311AC6-D84B-447C-8DFC-3878B804DB8E}" destId="{98E6C7F3-08AC-4CCE-B934-24BF1DD53461}" srcOrd="0" destOrd="0" presId="urn:microsoft.com/office/officeart/2005/8/layout/chevron1"/>
    <dgm:cxn modelId="{6DCD211A-959F-4F62-BD51-87253040D73B}" type="presParOf" srcId="{FC311AC6-D84B-447C-8DFC-3878B804DB8E}" destId="{285388A0-FAB1-498E-92BF-BAF91398272D}" srcOrd="1" destOrd="0" presId="urn:microsoft.com/office/officeart/2005/8/layout/chevron1"/>
    <dgm:cxn modelId="{5C23B1B6-3F30-4FE2-A311-4945F5819663}" type="presParOf" srcId="{EE72F0C0-F61A-4CF4-B7AE-108F73A99A75}" destId="{19B3E42E-F94B-494B-94CD-A17E87282AB8}" srcOrd="5" destOrd="0" presId="urn:microsoft.com/office/officeart/2005/8/layout/chevron1"/>
    <dgm:cxn modelId="{8C3B9511-DEA0-409C-A330-21895719CBD3}" type="presParOf" srcId="{EE72F0C0-F61A-4CF4-B7AE-108F73A99A75}" destId="{8BF4DAB3-192A-441F-B97D-F907020487BC}" srcOrd="6" destOrd="0" presId="urn:microsoft.com/office/officeart/2005/8/layout/chevron1"/>
    <dgm:cxn modelId="{2508468B-D6C0-4440-B3FD-2D313D9DE17A}" type="presParOf" srcId="{8BF4DAB3-192A-441F-B97D-F907020487BC}" destId="{BC3DA60D-3254-441B-9FB8-8D6EAA39B2B8}" srcOrd="0" destOrd="0" presId="urn:microsoft.com/office/officeart/2005/8/layout/chevron1"/>
    <dgm:cxn modelId="{398F2AB3-7DA7-4125-8748-3801756BBEFD}" type="presParOf" srcId="{8BF4DAB3-192A-441F-B97D-F907020487BC}" destId="{E6CFF110-3A4A-491A-8EAA-523CF2A9FEB0}" srcOrd="1" destOrd="0" presId="urn:microsoft.com/office/officeart/2005/8/layout/chevron1"/>
    <dgm:cxn modelId="{80A9CB4F-DC97-49C0-BEBA-445EADDB2E65}" type="presParOf" srcId="{EE72F0C0-F61A-4CF4-B7AE-108F73A99A75}" destId="{80EF656A-4B29-47C8-87F3-50281E685392}" srcOrd="7" destOrd="0" presId="urn:microsoft.com/office/officeart/2005/8/layout/chevron1"/>
    <dgm:cxn modelId="{6303227A-0819-4E09-8B3F-C34ACD32935F}" type="presParOf" srcId="{EE72F0C0-F61A-4CF4-B7AE-108F73A99A75}" destId="{A662AF26-9FBE-4089-AC7C-7B7CAA0169DE}" srcOrd="8" destOrd="0" presId="urn:microsoft.com/office/officeart/2005/8/layout/chevron1"/>
    <dgm:cxn modelId="{91420F3F-CB6D-4AC3-BEFB-A3D89F2AEA90}" type="presParOf" srcId="{A662AF26-9FBE-4089-AC7C-7B7CAA0169DE}" destId="{AA1B59A6-D435-4DA2-A705-7DD757008DC4}" srcOrd="0" destOrd="0" presId="urn:microsoft.com/office/officeart/2005/8/layout/chevron1"/>
    <dgm:cxn modelId="{C652B5F7-85F2-48B1-91AE-3C3EE02FDB58}" type="presParOf" srcId="{A662AF26-9FBE-4089-AC7C-7B7CAA0169DE}" destId="{D3BB3575-E7A0-4A16-A0C4-B9D53AFD4EE9}" srcOrd="1" destOrd="0" presId="urn:microsoft.com/office/officeart/2005/8/layout/chevron1"/>
    <dgm:cxn modelId="{15F37C01-0F81-4DB4-8122-3C204AC4A29D}" type="presParOf" srcId="{EE72F0C0-F61A-4CF4-B7AE-108F73A99A75}" destId="{6D4D4FCC-E260-4EBD-A7E1-E48BDD844B1F}" srcOrd="9" destOrd="0" presId="urn:microsoft.com/office/officeart/2005/8/layout/chevron1"/>
    <dgm:cxn modelId="{BA864A27-C1CF-40A5-A465-07398776234F}" type="presParOf" srcId="{EE72F0C0-F61A-4CF4-B7AE-108F73A99A75}" destId="{88A93B62-6C84-4D50-B1D9-39E5344C831D}" srcOrd="10" destOrd="0" presId="urn:microsoft.com/office/officeart/2005/8/layout/chevron1"/>
    <dgm:cxn modelId="{808FAC73-EA13-407A-91BE-E60795421281}" type="presParOf" srcId="{88A93B62-6C84-4D50-B1D9-39E5344C831D}" destId="{8757BBB1-8068-484A-944A-C47180DCC5A0}" srcOrd="0" destOrd="0" presId="urn:microsoft.com/office/officeart/2005/8/layout/chevron1"/>
    <dgm:cxn modelId="{8EC7AC76-B2CF-4CDA-B30B-41B7DCAEAB66}" type="presParOf" srcId="{88A93B62-6C84-4D50-B1D9-39E5344C831D}" destId="{A2E72ED5-18EE-4A97-98F5-3F273C7E8C69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EA59AE-BB7F-43BA-A3A9-074BE80C57AD}">
      <dsp:nvSpPr>
        <dsp:cNvPr id="0" name=""/>
        <dsp:cNvSpPr/>
      </dsp:nvSpPr>
      <dsp:spPr>
        <a:xfrm>
          <a:off x="0" y="704446"/>
          <a:ext cx="7680144" cy="3072057"/>
        </a:xfrm>
        <a:prstGeom prst="leftRightRibbon">
          <a:avLst/>
        </a:prstGeom>
        <a:solidFill>
          <a:schemeClr val="accent4">
            <a:lumMod val="60000"/>
            <a:lumOff val="40000"/>
          </a:schemeClr>
        </a:solidFill>
        <a:ln w="38100" cap="flat" cmpd="sng" algn="ctr">
          <a:solidFill>
            <a:srgbClr val="FFFF00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2D12C3C-0BEB-458C-A99E-62B1C94C6A57}">
      <dsp:nvSpPr>
        <dsp:cNvPr id="0" name=""/>
        <dsp:cNvSpPr/>
      </dsp:nvSpPr>
      <dsp:spPr>
        <a:xfrm>
          <a:off x="921617" y="1242056"/>
          <a:ext cx="2534447" cy="1505308"/>
        </a:xfrm>
        <a:prstGeom prst="rect">
          <a:avLst/>
        </a:prstGeom>
        <a:noFill/>
        <a:ln w="38100" cap="flat" cmpd="sng" algn="ctr">
          <a:noFill/>
          <a:prstDash val="solid"/>
        </a:ln>
        <a:effectLst/>
        <a:sp3d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142240" rIns="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000" kern="1200" dirty="0">
              <a:solidFill>
                <a:schemeClr val="tx1"/>
              </a:solidFill>
            </a:rPr>
            <a:t>Antes: risco</a:t>
          </a:r>
        </a:p>
      </dsp:txBody>
      <dsp:txXfrm>
        <a:off x="921617" y="1242056"/>
        <a:ext cx="2534447" cy="1505308"/>
      </dsp:txXfrm>
    </dsp:sp>
    <dsp:sp modelId="{32080666-29B6-4760-A0B7-A466FF21B091}">
      <dsp:nvSpPr>
        <dsp:cNvPr id="0" name=""/>
        <dsp:cNvSpPr/>
      </dsp:nvSpPr>
      <dsp:spPr>
        <a:xfrm>
          <a:off x="3840072" y="1733585"/>
          <a:ext cx="2995256" cy="1505308"/>
        </a:xfrm>
        <a:prstGeom prst="rect">
          <a:avLst/>
        </a:prstGeom>
        <a:noFill/>
        <a:ln w="38100" cap="flat" cmpd="sng" algn="ctr">
          <a:noFill/>
          <a:prstDash val="solid"/>
        </a:ln>
        <a:effectLst/>
        <a:sp3d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142240" rIns="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000" kern="1200" dirty="0">
              <a:solidFill>
                <a:schemeClr val="tx1"/>
              </a:solidFill>
            </a:rPr>
            <a:t>Hoje: oportunidade</a:t>
          </a:r>
        </a:p>
      </dsp:txBody>
      <dsp:txXfrm>
        <a:off x="3840072" y="1733585"/>
        <a:ext cx="2995256" cy="150530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390A99-A33B-4987-BC82-FAB3EF5A39A1}">
      <dsp:nvSpPr>
        <dsp:cNvPr id="0" name=""/>
        <dsp:cNvSpPr/>
      </dsp:nvSpPr>
      <dsp:spPr>
        <a:xfrm>
          <a:off x="0" y="0"/>
          <a:ext cx="14308355" cy="7943850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5000" b="1" kern="1200" dirty="0"/>
            <a:t>Observe</a:t>
          </a:r>
          <a:r>
            <a:rPr lang="pt-BR" sz="5000" kern="1200" dirty="0"/>
            <a:t> as empresas que você se relaciona . Elas têm ou não </a:t>
          </a:r>
          <a:r>
            <a:rPr lang="pt-BR" sz="5000" b="1" kern="1200" dirty="0"/>
            <a:t>normas e padrões </a:t>
          </a:r>
          <a:r>
            <a:rPr lang="pt-BR" sz="5000" kern="1200" dirty="0"/>
            <a:t>estabelecidos?</a:t>
          </a:r>
        </a:p>
      </dsp:txBody>
      <dsp:txXfrm>
        <a:off x="0" y="0"/>
        <a:ext cx="14308355" cy="2383155"/>
      </dsp:txXfrm>
    </dsp:sp>
    <dsp:sp modelId="{75F4059B-B6CF-4605-9B10-083E5EDA8BC9}">
      <dsp:nvSpPr>
        <dsp:cNvPr id="0" name=""/>
        <dsp:cNvSpPr/>
      </dsp:nvSpPr>
      <dsp:spPr>
        <a:xfrm>
          <a:off x="1430835" y="2383833"/>
          <a:ext cx="11446684" cy="156064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85725" rIns="114300" bIns="8572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500" b="1" kern="1200" dirty="0"/>
            <a:t>Você concorda com </a:t>
          </a:r>
          <a:r>
            <a:rPr lang="pt-BR" sz="4500" kern="1200" dirty="0"/>
            <a:t>os princípios dessa empresa?</a:t>
          </a:r>
        </a:p>
      </dsp:txBody>
      <dsp:txXfrm>
        <a:off x="1476545" y="2429543"/>
        <a:ext cx="11355264" cy="1469228"/>
      </dsp:txXfrm>
    </dsp:sp>
    <dsp:sp modelId="{5D9F6CEA-02BD-4A09-8F48-FB77A32D7E98}">
      <dsp:nvSpPr>
        <dsp:cNvPr id="0" name=""/>
        <dsp:cNvSpPr/>
      </dsp:nvSpPr>
      <dsp:spPr>
        <a:xfrm>
          <a:off x="1430835" y="4184582"/>
          <a:ext cx="11446684" cy="1560648"/>
        </a:xfrm>
        <a:prstGeom prst="roundRect">
          <a:avLst>
            <a:gd name="adj" fmla="val 10000"/>
          </a:avLst>
        </a:prstGeom>
        <a:solidFill>
          <a:schemeClr val="accent4">
            <a:hueOff val="-1360277"/>
            <a:satOff val="2381"/>
            <a:lumOff val="323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85725" rIns="114300" bIns="8572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500" kern="1200" dirty="0"/>
            <a:t>E consequentemente onde poderiam ser aplicadas </a:t>
          </a:r>
          <a:r>
            <a:rPr lang="pt-BR" sz="4500" b="1" kern="1200" dirty="0"/>
            <a:t>melhorias. </a:t>
          </a:r>
        </a:p>
      </dsp:txBody>
      <dsp:txXfrm>
        <a:off x="1476545" y="4230292"/>
        <a:ext cx="11355264" cy="1469228"/>
      </dsp:txXfrm>
    </dsp:sp>
    <dsp:sp modelId="{616FF0C4-B08B-46B0-A17B-9122A233507A}">
      <dsp:nvSpPr>
        <dsp:cNvPr id="0" name=""/>
        <dsp:cNvSpPr/>
      </dsp:nvSpPr>
      <dsp:spPr>
        <a:xfrm>
          <a:off x="1430835" y="5985330"/>
          <a:ext cx="11446684" cy="1560648"/>
        </a:xfrm>
        <a:prstGeom prst="roundRect">
          <a:avLst>
            <a:gd name="adj" fmla="val 10000"/>
          </a:avLst>
        </a:prstGeom>
        <a:solidFill>
          <a:schemeClr val="accent4">
            <a:hueOff val="-2720555"/>
            <a:satOff val="4762"/>
            <a:lumOff val="647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85725" rIns="114300" bIns="8572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500" b="1" u="none" kern="1200" dirty="0"/>
            <a:t>Este é um ótimo exercício para que você comece a aplicar seus conhecimentos!</a:t>
          </a:r>
        </a:p>
      </dsp:txBody>
      <dsp:txXfrm>
        <a:off x="1476545" y="6031040"/>
        <a:ext cx="11355264" cy="146922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791AF-65E1-4609-A3D0-C5194A10D0A5}">
      <dsp:nvSpPr>
        <dsp:cNvPr id="0" name=""/>
        <dsp:cNvSpPr/>
      </dsp:nvSpPr>
      <dsp:spPr>
        <a:xfrm>
          <a:off x="0" y="0"/>
          <a:ext cx="1418836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E1EAAC-08BB-4041-A24E-385F6A6F557C}">
      <dsp:nvSpPr>
        <dsp:cNvPr id="0" name=""/>
        <dsp:cNvSpPr/>
      </dsp:nvSpPr>
      <dsp:spPr>
        <a:xfrm>
          <a:off x="0" y="0"/>
          <a:ext cx="3785749" cy="6180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0" tIns="228600" rIns="228600" bIns="228600" numCol="1" spcCol="1270" anchor="t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000" kern="1200" dirty="0">
              <a:solidFill>
                <a:schemeClr val="bg1"/>
              </a:solidFill>
            </a:rPr>
            <a:t>Normas</a:t>
          </a:r>
        </a:p>
      </dsp:txBody>
      <dsp:txXfrm>
        <a:off x="0" y="0"/>
        <a:ext cx="3785749" cy="6180529"/>
      </dsp:txXfrm>
    </dsp:sp>
    <dsp:sp modelId="{46315AC3-6BE3-4C0F-AF35-53A1517FAF16}">
      <dsp:nvSpPr>
        <dsp:cNvPr id="0" name=""/>
        <dsp:cNvSpPr/>
      </dsp:nvSpPr>
      <dsp:spPr>
        <a:xfrm>
          <a:off x="3980701" y="48662"/>
          <a:ext cx="10202460" cy="9732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bg1"/>
              </a:solidFill>
            </a:rPr>
            <a:t>Tornam mais eficientes, seguros e limpos</a:t>
          </a:r>
        </a:p>
      </dsp:txBody>
      <dsp:txXfrm>
        <a:off x="3980701" y="48662"/>
        <a:ext cx="10202460" cy="973252"/>
      </dsp:txXfrm>
    </dsp:sp>
    <dsp:sp modelId="{D643F99B-CFA6-4A60-9221-313D2B70F6C5}">
      <dsp:nvSpPr>
        <dsp:cNvPr id="0" name=""/>
        <dsp:cNvSpPr/>
      </dsp:nvSpPr>
      <dsp:spPr>
        <a:xfrm>
          <a:off x="3785749" y="1021914"/>
          <a:ext cx="1039741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704A3E-31FB-4F2E-8BCD-C7E7F5943656}">
      <dsp:nvSpPr>
        <dsp:cNvPr id="0" name=""/>
        <dsp:cNvSpPr/>
      </dsp:nvSpPr>
      <dsp:spPr>
        <a:xfrm>
          <a:off x="3980701" y="1070577"/>
          <a:ext cx="10202460" cy="9732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bg1"/>
              </a:solidFill>
            </a:rPr>
            <a:t>Facilitam comércio entre países</a:t>
          </a:r>
        </a:p>
      </dsp:txBody>
      <dsp:txXfrm>
        <a:off x="3980701" y="1070577"/>
        <a:ext cx="10202460" cy="973252"/>
      </dsp:txXfrm>
    </dsp:sp>
    <dsp:sp modelId="{6C445696-A146-48DD-957D-597301F613CC}">
      <dsp:nvSpPr>
        <dsp:cNvPr id="0" name=""/>
        <dsp:cNvSpPr/>
      </dsp:nvSpPr>
      <dsp:spPr>
        <a:xfrm>
          <a:off x="3785749" y="2043829"/>
          <a:ext cx="1039741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A884B8-A612-4006-8047-0612BE4354A4}">
      <dsp:nvSpPr>
        <dsp:cNvPr id="0" name=""/>
        <dsp:cNvSpPr/>
      </dsp:nvSpPr>
      <dsp:spPr>
        <a:xfrm>
          <a:off x="3980701" y="2092492"/>
          <a:ext cx="10202460" cy="9732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bg1"/>
              </a:solidFill>
            </a:rPr>
            <a:t>Fornecem base técnica para os governos</a:t>
          </a:r>
        </a:p>
      </dsp:txBody>
      <dsp:txXfrm>
        <a:off x="3980701" y="2092492"/>
        <a:ext cx="10202460" cy="973252"/>
      </dsp:txXfrm>
    </dsp:sp>
    <dsp:sp modelId="{7BC4A946-4350-4C11-8E9C-419277FA014C}">
      <dsp:nvSpPr>
        <dsp:cNvPr id="0" name=""/>
        <dsp:cNvSpPr/>
      </dsp:nvSpPr>
      <dsp:spPr>
        <a:xfrm>
          <a:off x="3785749" y="3065744"/>
          <a:ext cx="1039741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151532-C723-4DF8-BF11-A8751B629D0D}">
      <dsp:nvSpPr>
        <dsp:cNvPr id="0" name=""/>
        <dsp:cNvSpPr/>
      </dsp:nvSpPr>
      <dsp:spPr>
        <a:xfrm>
          <a:off x="3980701" y="3114407"/>
          <a:ext cx="10202460" cy="9732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bg1"/>
              </a:solidFill>
            </a:rPr>
            <a:t>Compartilham tecnologia e BP de gestão</a:t>
          </a:r>
        </a:p>
      </dsp:txBody>
      <dsp:txXfrm>
        <a:off x="3980701" y="3114407"/>
        <a:ext cx="10202460" cy="973252"/>
      </dsp:txXfrm>
    </dsp:sp>
    <dsp:sp modelId="{D5121390-B829-47D2-9B2E-15233C4D4B55}">
      <dsp:nvSpPr>
        <dsp:cNvPr id="0" name=""/>
        <dsp:cNvSpPr/>
      </dsp:nvSpPr>
      <dsp:spPr>
        <a:xfrm>
          <a:off x="3785749" y="4087659"/>
          <a:ext cx="1039741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FA854C-857D-4940-9253-9DFDDA5FD345}">
      <dsp:nvSpPr>
        <dsp:cNvPr id="0" name=""/>
        <dsp:cNvSpPr/>
      </dsp:nvSpPr>
      <dsp:spPr>
        <a:xfrm>
          <a:off x="3980701" y="4136322"/>
          <a:ext cx="10202460" cy="9732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bg1"/>
              </a:solidFill>
            </a:rPr>
            <a:t>Protegem consumidores</a:t>
          </a:r>
        </a:p>
      </dsp:txBody>
      <dsp:txXfrm>
        <a:off x="3980701" y="4136322"/>
        <a:ext cx="10202460" cy="973252"/>
      </dsp:txXfrm>
    </dsp:sp>
    <dsp:sp modelId="{8C79FFEB-FF7C-4895-976B-F02AEEBB259D}">
      <dsp:nvSpPr>
        <dsp:cNvPr id="0" name=""/>
        <dsp:cNvSpPr/>
      </dsp:nvSpPr>
      <dsp:spPr>
        <a:xfrm>
          <a:off x="3785749" y="5109574"/>
          <a:ext cx="1039741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591406-E7B5-4451-8C2D-E04DDB697236}">
      <dsp:nvSpPr>
        <dsp:cNvPr id="0" name=""/>
        <dsp:cNvSpPr/>
      </dsp:nvSpPr>
      <dsp:spPr>
        <a:xfrm>
          <a:off x="3980701" y="5158236"/>
          <a:ext cx="10202460" cy="9732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bg1"/>
              </a:solidFill>
            </a:rPr>
            <a:t>Promovem solução para problemas comuns</a:t>
          </a:r>
        </a:p>
      </dsp:txBody>
      <dsp:txXfrm>
        <a:off x="3980701" y="5158236"/>
        <a:ext cx="10202460" cy="973252"/>
      </dsp:txXfrm>
    </dsp:sp>
    <dsp:sp modelId="{AD60AEEF-A89C-41D7-AD13-CEB1D6811E8F}">
      <dsp:nvSpPr>
        <dsp:cNvPr id="0" name=""/>
        <dsp:cNvSpPr/>
      </dsp:nvSpPr>
      <dsp:spPr>
        <a:xfrm>
          <a:off x="3785749" y="6131489"/>
          <a:ext cx="1039741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420B44-2CF1-46B7-A50D-0875BD75FFE9}">
      <dsp:nvSpPr>
        <dsp:cNvPr id="0" name=""/>
        <dsp:cNvSpPr/>
      </dsp:nvSpPr>
      <dsp:spPr>
        <a:xfrm>
          <a:off x="-425488" y="0"/>
          <a:ext cx="6834956" cy="6834956"/>
        </a:xfrm>
        <a:prstGeom prst="pie">
          <a:avLst>
            <a:gd name="adj1" fmla="val 5400000"/>
            <a:gd name="adj2" fmla="val 16200000"/>
          </a:avLst>
        </a:prstGeom>
        <a:solidFill>
          <a:schemeClr val="accent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A42E20-EE46-4091-B4A8-F1EBB0DD1AF8}">
      <dsp:nvSpPr>
        <dsp:cNvPr id="0" name=""/>
        <dsp:cNvSpPr/>
      </dsp:nvSpPr>
      <dsp:spPr>
        <a:xfrm>
          <a:off x="2991989" y="0"/>
          <a:ext cx="11499678" cy="6834956"/>
        </a:xfrm>
        <a:prstGeom prst="rect">
          <a:avLst/>
        </a:prstGeom>
        <a:solidFill>
          <a:srgbClr val="A7F7ED"/>
        </a:solidFill>
        <a:ln w="38100" cap="flat" cmpd="sng" algn="ctr">
          <a:solidFill>
            <a:schemeClr val="lt1"/>
          </a:solidFill>
          <a:prstDash val="solid"/>
        </a:ln>
        <a:effectLst/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pt-BR" sz="4400" b="1" i="0" u="none" strike="noStrike" kern="1200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Objetivos da normalização</a:t>
          </a:r>
        </a:p>
      </dsp:txBody>
      <dsp:txXfrm>
        <a:off x="2991989" y="0"/>
        <a:ext cx="5749839" cy="6834956"/>
      </dsp:txXfrm>
    </dsp:sp>
    <dsp:sp modelId="{CCEB29A0-B137-4C26-8032-3865D25D8B48}">
      <dsp:nvSpPr>
        <dsp:cNvPr id="0" name=""/>
        <dsp:cNvSpPr/>
      </dsp:nvSpPr>
      <dsp:spPr>
        <a:xfrm>
          <a:off x="7890853" y="0"/>
          <a:ext cx="7451791" cy="683495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marR="0" lvl="1" indent="0" algn="l" defTabSz="825500" rtl="0" fontAlgn="auto" latinLnBrk="0" hangingPunct="0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Comunicação</a:t>
          </a:r>
        </a:p>
        <a:p>
          <a:pPr marL="0" marR="0" lvl="1" indent="0" algn="l" defTabSz="825500" rtl="0" fontAlgn="auto" latinLnBrk="0" hangingPunct="0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Segurança</a:t>
          </a:r>
        </a:p>
        <a:p>
          <a:pPr marL="0" marR="0" lvl="1" indent="0" algn="l" defTabSz="825500" rtl="0" fontAlgn="auto" latinLnBrk="0" hangingPunct="0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Proteção do produto</a:t>
          </a:r>
        </a:p>
        <a:p>
          <a:pPr marL="0" marR="0" lvl="1" indent="0" algn="l" defTabSz="825500" rtl="0" fontAlgn="auto" latinLnBrk="0" hangingPunct="0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Controle de variedade</a:t>
          </a:r>
        </a:p>
        <a:p>
          <a:pPr marL="0" marR="0" lvl="1" indent="0" algn="l" defTabSz="825500" rtl="0" fontAlgn="auto" latinLnBrk="0" hangingPunct="0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Proteção ao meio ambiente</a:t>
          </a:r>
        </a:p>
        <a:p>
          <a:pPr marL="0" marR="0" lvl="1" indent="0" algn="l" defTabSz="825500" rtl="0" fontAlgn="auto" latinLnBrk="0" hangingPunct="0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Intercambialidade</a:t>
          </a:r>
        </a:p>
        <a:p>
          <a:pPr marL="0" marR="0" lvl="1" indent="0" algn="l" defTabSz="825500" rtl="0" fontAlgn="auto" latinLnBrk="0" hangingPunct="0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Compatibilidade</a:t>
          </a:r>
        </a:p>
        <a:p>
          <a:pPr marL="0" marR="0" lvl="1" indent="0" algn="l" defTabSz="825500" rtl="0" fontAlgn="auto" latinLnBrk="0" hangingPunct="0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Arial" panose="020B0604020202020204" pitchFamily="34" charset="0"/>
            <a:buChar char="•"/>
            <a:tabLst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rgbClr val="5D41F2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Eliminação de barreiras técnicas e comerciais</a:t>
          </a:r>
        </a:p>
      </dsp:txBody>
      <dsp:txXfrm>
        <a:off x="7890853" y="0"/>
        <a:ext cx="7451791" cy="68349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FE2BC-D311-4EC2-BEDD-279CF630A6FB}">
      <dsp:nvSpPr>
        <dsp:cNvPr id="0" name=""/>
        <dsp:cNvSpPr/>
      </dsp:nvSpPr>
      <dsp:spPr>
        <a:xfrm>
          <a:off x="0" y="792207"/>
          <a:ext cx="3976408" cy="238584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800" kern="1200" dirty="0">
              <a:latin typeface="+mn-lt"/>
            </a:rPr>
            <a:t>Empresas inovadores </a:t>
          </a:r>
        </a:p>
      </dsp:txBody>
      <dsp:txXfrm>
        <a:off x="0" y="792207"/>
        <a:ext cx="3976408" cy="2385844"/>
      </dsp:txXfrm>
    </dsp:sp>
    <dsp:sp modelId="{16D5D8A4-247D-4765-9B09-8756948FA45F}">
      <dsp:nvSpPr>
        <dsp:cNvPr id="0" name=""/>
        <dsp:cNvSpPr/>
      </dsp:nvSpPr>
      <dsp:spPr>
        <a:xfrm>
          <a:off x="4374048" y="792207"/>
          <a:ext cx="3976408" cy="2385844"/>
        </a:xfrm>
        <a:prstGeom prst="rect">
          <a:avLst/>
        </a:prstGeom>
        <a:solidFill>
          <a:schemeClr val="accent5">
            <a:hueOff val="2764656"/>
            <a:satOff val="-2597"/>
            <a:lumOff val="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800" kern="1200" dirty="0">
              <a:latin typeface="+mn-lt"/>
            </a:rPr>
            <a:t>Clientes</a:t>
          </a:r>
        </a:p>
      </dsp:txBody>
      <dsp:txXfrm>
        <a:off x="4374048" y="792207"/>
        <a:ext cx="3976408" cy="2385844"/>
      </dsp:txXfrm>
    </dsp:sp>
    <dsp:sp modelId="{B64969E4-B3B8-4462-BB9A-78A873C2C03A}">
      <dsp:nvSpPr>
        <dsp:cNvPr id="0" name=""/>
        <dsp:cNvSpPr/>
      </dsp:nvSpPr>
      <dsp:spPr>
        <a:xfrm>
          <a:off x="8748097" y="792207"/>
          <a:ext cx="3976408" cy="2385844"/>
        </a:xfrm>
        <a:prstGeom prst="rect">
          <a:avLst/>
        </a:prstGeom>
        <a:solidFill>
          <a:schemeClr val="accent5">
            <a:hueOff val="5529312"/>
            <a:satOff val="-5195"/>
            <a:lumOff val="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800" kern="1200" dirty="0">
              <a:latin typeface="+mn-lt"/>
            </a:rPr>
            <a:t>Governos</a:t>
          </a:r>
        </a:p>
      </dsp:txBody>
      <dsp:txXfrm>
        <a:off x="8748097" y="792207"/>
        <a:ext cx="3976408" cy="2385844"/>
      </dsp:txXfrm>
    </dsp:sp>
    <dsp:sp modelId="{8ABFB9B3-DDAA-4EE8-9800-CDEB1658E141}">
      <dsp:nvSpPr>
        <dsp:cNvPr id="0" name=""/>
        <dsp:cNvSpPr/>
      </dsp:nvSpPr>
      <dsp:spPr>
        <a:xfrm>
          <a:off x="0" y="3575693"/>
          <a:ext cx="3976408" cy="2385844"/>
        </a:xfrm>
        <a:prstGeom prst="rect">
          <a:avLst/>
        </a:prstGeom>
        <a:solidFill>
          <a:schemeClr val="accent5">
            <a:hueOff val="8293967"/>
            <a:satOff val="-7792"/>
            <a:lumOff val="8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800" kern="1200" dirty="0">
              <a:latin typeface="+mn-lt"/>
            </a:rPr>
            <a:t>Comércio internacional </a:t>
          </a:r>
        </a:p>
      </dsp:txBody>
      <dsp:txXfrm>
        <a:off x="0" y="3575693"/>
        <a:ext cx="3976408" cy="2385844"/>
      </dsp:txXfrm>
    </dsp:sp>
    <dsp:sp modelId="{B9F9F39F-2C84-4658-8CDF-989ADD8CC71F}">
      <dsp:nvSpPr>
        <dsp:cNvPr id="0" name=""/>
        <dsp:cNvSpPr/>
      </dsp:nvSpPr>
      <dsp:spPr>
        <a:xfrm>
          <a:off x="4374048" y="3575693"/>
          <a:ext cx="3976408" cy="2385844"/>
        </a:xfrm>
        <a:prstGeom prst="rect">
          <a:avLst/>
        </a:prstGeom>
        <a:solidFill>
          <a:schemeClr val="accent1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800" kern="1200" dirty="0">
              <a:latin typeface="+mn-lt"/>
            </a:rPr>
            <a:t>Países em desenvolvimento </a:t>
          </a:r>
        </a:p>
      </dsp:txBody>
      <dsp:txXfrm>
        <a:off x="4374048" y="3575693"/>
        <a:ext cx="3976408" cy="2385844"/>
      </dsp:txXfrm>
    </dsp:sp>
    <dsp:sp modelId="{B2C64AB8-87BE-45E4-895F-A613D60204AB}">
      <dsp:nvSpPr>
        <dsp:cNvPr id="0" name=""/>
        <dsp:cNvSpPr/>
      </dsp:nvSpPr>
      <dsp:spPr>
        <a:xfrm>
          <a:off x="8748097" y="3575693"/>
          <a:ext cx="3976408" cy="2385844"/>
        </a:xfrm>
        <a:prstGeom prst="rect">
          <a:avLst/>
        </a:prstGeom>
        <a:solidFill>
          <a:schemeClr val="accent5">
            <a:hueOff val="13823280"/>
            <a:satOff val="-12987"/>
            <a:lumOff val="14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800" kern="1200" dirty="0">
              <a:latin typeface="+mn-lt"/>
            </a:rPr>
            <a:t>Consumidores </a:t>
          </a:r>
        </a:p>
      </dsp:txBody>
      <dsp:txXfrm>
        <a:off x="8748097" y="3575693"/>
        <a:ext cx="3976408" cy="2385844"/>
      </dsp:txXfrm>
    </dsp:sp>
    <dsp:sp modelId="{2E55DBF6-5AE5-4245-A8C5-096352C779E5}">
      <dsp:nvSpPr>
        <dsp:cNvPr id="0" name=""/>
        <dsp:cNvSpPr/>
      </dsp:nvSpPr>
      <dsp:spPr>
        <a:xfrm>
          <a:off x="2187024" y="6359178"/>
          <a:ext cx="3976408" cy="2385844"/>
        </a:xfrm>
        <a:prstGeom prst="rect">
          <a:avLst/>
        </a:prstGeom>
        <a:solidFill>
          <a:schemeClr val="accent5">
            <a:hueOff val="16587935"/>
            <a:satOff val="-15585"/>
            <a:lumOff val="16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800" kern="1200" dirty="0">
              <a:latin typeface="+mn-lt"/>
            </a:rPr>
            <a:t>Planetas em que habitamos </a:t>
          </a:r>
        </a:p>
      </dsp:txBody>
      <dsp:txXfrm>
        <a:off x="2187024" y="6359178"/>
        <a:ext cx="3976408" cy="2385844"/>
      </dsp:txXfrm>
    </dsp:sp>
    <dsp:sp modelId="{F246543E-8909-4414-B3A2-5ED75AA7D38A}">
      <dsp:nvSpPr>
        <dsp:cNvPr id="0" name=""/>
        <dsp:cNvSpPr/>
      </dsp:nvSpPr>
      <dsp:spPr>
        <a:xfrm>
          <a:off x="6561073" y="6359178"/>
          <a:ext cx="3976408" cy="2385844"/>
        </a:xfrm>
        <a:prstGeom prst="rect">
          <a:avLst/>
        </a:prstGeom>
        <a:solidFill>
          <a:schemeClr val="accent5">
            <a:hueOff val="19352591"/>
            <a:satOff val="-18182"/>
            <a:lumOff val="19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800" kern="1200" dirty="0">
              <a:latin typeface="+mn-lt"/>
            </a:rPr>
            <a:t>Qualquer pessoa.</a:t>
          </a:r>
        </a:p>
      </dsp:txBody>
      <dsp:txXfrm>
        <a:off x="6561073" y="6359178"/>
        <a:ext cx="3976408" cy="238584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804E17-8A6A-4B1B-BAA2-CDB4CA115967}">
      <dsp:nvSpPr>
        <dsp:cNvPr id="0" name=""/>
        <dsp:cNvSpPr/>
      </dsp:nvSpPr>
      <dsp:spPr>
        <a:xfrm>
          <a:off x="1748" y="0"/>
          <a:ext cx="4547399" cy="7708971"/>
        </a:xfrm>
        <a:prstGeom prst="roundRect">
          <a:avLst>
            <a:gd name="adj" fmla="val 10000"/>
          </a:avLst>
        </a:prstGeom>
        <a:solidFill>
          <a:schemeClr val="bg1">
            <a:lumMod val="9500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200" b="0" i="0" u="none" strike="noStrike" kern="1200" dirty="0">
              <a:effectLst/>
              <a:latin typeface="Arial" panose="020B0604020202020204" pitchFamily="34" charset="0"/>
            </a:rPr>
            <a:t>ISO 9000:2015</a:t>
          </a:r>
          <a:endParaRPr lang="pt-BR" sz="3200" kern="1200" dirty="0"/>
        </a:p>
      </dsp:txBody>
      <dsp:txXfrm>
        <a:off x="1748" y="0"/>
        <a:ext cx="4547399" cy="2312691"/>
      </dsp:txXfrm>
    </dsp:sp>
    <dsp:sp modelId="{2C65338E-C12A-4C1F-A652-EC7026854BBB}">
      <dsp:nvSpPr>
        <dsp:cNvPr id="0" name=""/>
        <dsp:cNvSpPr/>
      </dsp:nvSpPr>
      <dsp:spPr>
        <a:xfrm>
          <a:off x="456488" y="2314949"/>
          <a:ext cx="3637919" cy="2324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3980" tIns="70485" rIns="9398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7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</a:rPr>
            <a:t>Sistemas de gestão da qualidade</a:t>
          </a:r>
          <a:endParaRPr lang="pt-BR" sz="3700" kern="1200" dirty="0">
            <a:solidFill>
              <a:schemeClr val="tx1"/>
            </a:solidFill>
          </a:endParaRPr>
        </a:p>
      </dsp:txBody>
      <dsp:txXfrm>
        <a:off x="524566" y="2383027"/>
        <a:ext cx="3501763" cy="2188204"/>
      </dsp:txXfrm>
    </dsp:sp>
    <dsp:sp modelId="{D2C548DB-EE7E-4D61-85E4-EC95247D25BF}">
      <dsp:nvSpPr>
        <dsp:cNvPr id="0" name=""/>
        <dsp:cNvSpPr/>
      </dsp:nvSpPr>
      <dsp:spPr>
        <a:xfrm>
          <a:off x="456488" y="4996903"/>
          <a:ext cx="3637919" cy="2324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3980" tIns="70485" rIns="9398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7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</a:rPr>
            <a:t>Fundamentos e vocabulário</a:t>
          </a:r>
          <a:endParaRPr lang="pt-BR" sz="3700" kern="1200" dirty="0">
            <a:solidFill>
              <a:schemeClr val="tx1"/>
            </a:solidFill>
          </a:endParaRPr>
        </a:p>
      </dsp:txBody>
      <dsp:txXfrm>
        <a:off x="524566" y="5064981"/>
        <a:ext cx="3501763" cy="2188204"/>
      </dsp:txXfrm>
    </dsp:sp>
    <dsp:sp modelId="{09C12A47-E63C-4D07-9283-801CE3A2832F}">
      <dsp:nvSpPr>
        <dsp:cNvPr id="0" name=""/>
        <dsp:cNvSpPr/>
      </dsp:nvSpPr>
      <dsp:spPr>
        <a:xfrm>
          <a:off x="4890203" y="0"/>
          <a:ext cx="4547399" cy="7708971"/>
        </a:xfrm>
        <a:prstGeom prst="roundRect">
          <a:avLst>
            <a:gd name="adj" fmla="val 10000"/>
          </a:avLst>
        </a:prstGeom>
        <a:solidFill>
          <a:schemeClr val="bg1">
            <a:lumMod val="9500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200" b="0" i="0" u="none" strike="noStrike" kern="1200" dirty="0">
              <a:effectLst/>
              <a:latin typeface="Arial" panose="020B0604020202020204" pitchFamily="34" charset="0"/>
            </a:rPr>
            <a:t>ISO 9001:2015</a:t>
          </a:r>
          <a:endParaRPr lang="pt-BR" sz="3200" b="0" kern="1200" dirty="0">
            <a:effectLst/>
          </a:endParaRPr>
        </a:p>
      </dsp:txBody>
      <dsp:txXfrm>
        <a:off x="4890203" y="0"/>
        <a:ext cx="4547399" cy="2312691"/>
      </dsp:txXfrm>
    </dsp:sp>
    <dsp:sp modelId="{DA0C3446-64BA-452F-970D-91C7F2FCB80F}">
      <dsp:nvSpPr>
        <dsp:cNvPr id="0" name=""/>
        <dsp:cNvSpPr/>
      </dsp:nvSpPr>
      <dsp:spPr>
        <a:xfrm>
          <a:off x="5344943" y="2314949"/>
          <a:ext cx="3637919" cy="2324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3980" tIns="70485" rIns="9398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7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</a:rPr>
            <a:t>Sistemas de gestão da qualidade</a:t>
          </a:r>
          <a:endParaRPr lang="pt-BR" sz="3700" b="0" kern="1200" dirty="0">
            <a:solidFill>
              <a:schemeClr val="tx1"/>
            </a:solidFill>
            <a:effectLst/>
          </a:endParaRPr>
        </a:p>
      </dsp:txBody>
      <dsp:txXfrm>
        <a:off x="5413021" y="2383027"/>
        <a:ext cx="3501763" cy="2188204"/>
      </dsp:txXfrm>
    </dsp:sp>
    <dsp:sp modelId="{FC3A4ED6-DC7B-4695-A8E5-17717DD2D084}">
      <dsp:nvSpPr>
        <dsp:cNvPr id="0" name=""/>
        <dsp:cNvSpPr/>
      </dsp:nvSpPr>
      <dsp:spPr>
        <a:xfrm>
          <a:off x="5344943" y="4996903"/>
          <a:ext cx="3637919" cy="2324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3980" tIns="70485" rIns="9398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7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</a:rPr>
            <a:t>Requisitos para implementação de  SG modelo padrão ISO</a:t>
          </a:r>
          <a:endParaRPr lang="pt-BR" sz="3700" b="0" kern="1200" dirty="0">
            <a:solidFill>
              <a:schemeClr val="tx1"/>
            </a:solidFill>
            <a:effectLst/>
          </a:endParaRPr>
        </a:p>
      </dsp:txBody>
      <dsp:txXfrm>
        <a:off x="5413021" y="5064981"/>
        <a:ext cx="3501763" cy="2188204"/>
      </dsp:txXfrm>
    </dsp:sp>
    <dsp:sp modelId="{01173A26-C9E5-43A9-A493-3CB38F7A4B52}">
      <dsp:nvSpPr>
        <dsp:cNvPr id="0" name=""/>
        <dsp:cNvSpPr/>
      </dsp:nvSpPr>
      <dsp:spPr>
        <a:xfrm>
          <a:off x="9778657" y="0"/>
          <a:ext cx="4547399" cy="7708971"/>
        </a:xfrm>
        <a:prstGeom prst="roundRect">
          <a:avLst>
            <a:gd name="adj" fmla="val 10000"/>
          </a:avLst>
        </a:prstGeom>
        <a:solidFill>
          <a:schemeClr val="bg1">
            <a:lumMod val="9500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200" b="0" i="0" u="none" strike="noStrike" kern="1200" dirty="0">
              <a:effectLst/>
              <a:latin typeface="Arial" panose="020B0604020202020204" pitchFamily="34" charset="0"/>
            </a:rPr>
            <a:t>ISO 9004:2018</a:t>
          </a:r>
          <a:endParaRPr lang="pt-BR" sz="3200" kern="1200" dirty="0"/>
        </a:p>
      </dsp:txBody>
      <dsp:txXfrm>
        <a:off x="9778657" y="0"/>
        <a:ext cx="4547399" cy="2312691"/>
      </dsp:txXfrm>
    </dsp:sp>
    <dsp:sp modelId="{752CA53C-6789-4B39-BB4A-408EBA217448}">
      <dsp:nvSpPr>
        <dsp:cNvPr id="0" name=""/>
        <dsp:cNvSpPr/>
      </dsp:nvSpPr>
      <dsp:spPr>
        <a:xfrm>
          <a:off x="10233397" y="2314949"/>
          <a:ext cx="3637919" cy="2324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3980" tIns="70485" rIns="9398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7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</a:rPr>
            <a:t>Gestão para o sucesso sustentado da organização</a:t>
          </a:r>
          <a:endParaRPr lang="pt-BR" sz="3700" kern="1200" dirty="0">
            <a:solidFill>
              <a:schemeClr val="tx1"/>
            </a:solidFill>
          </a:endParaRPr>
        </a:p>
      </dsp:txBody>
      <dsp:txXfrm>
        <a:off x="10301475" y="2383027"/>
        <a:ext cx="3501763" cy="2188204"/>
      </dsp:txXfrm>
    </dsp:sp>
    <dsp:sp modelId="{3A8F72B6-5C44-4F17-AB1E-C4D4E463AD24}">
      <dsp:nvSpPr>
        <dsp:cNvPr id="0" name=""/>
        <dsp:cNvSpPr/>
      </dsp:nvSpPr>
      <dsp:spPr>
        <a:xfrm>
          <a:off x="10233397" y="4996903"/>
          <a:ext cx="3637919" cy="2324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3980" tIns="70485" rIns="9398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7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</a:rPr>
            <a:t>Abordagem da gestão da qualidade</a:t>
          </a:r>
          <a:endParaRPr lang="pt-BR" sz="3700" kern="1200" dirty="0">
            <a:solidFill>
              <a:schemeClr val="tx1"/>
            </a:solidFill>
          </a:endParaRPr>
        </a:p>
      </dsp:txBody>
      <dsp:txXfrm>
        <a:off x="10301475" y="5064981"/>
        <a:ext cx="3501763" cy="218820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08695E-813C-4155-80E6-746D589A55C0}">
      <dsp:nvSpPr>
        <dsp:cNvPr id="0" name=""/>
        <dsp:cNvSpPr/>
      </dsp:nvSpPr>
      <dsp:spPr>
        <a:xfrm>
          <a:off x="0" y="1647549"/>
          <a:ext cx="15939660" cy="932959"/>
        </a:xfrm>
        <a:prstGeom prst="roundRect">
          <a:avLst/>
        </a:prstGeom>
        <a:solidFill>
          <a:srgbClr val="5D41F2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000" b="1" kern="1200" dirty="0">
              <a:solidFill>
                <a:schemeClr val="bg1"/>
              </a:solidFill>
            </a:rPr>
            <a:t>Motivo para escolherem a ISO 9001?</a:t>
          </a:r>
        </a:p>
      </dsp:txBody>
      <dsp:txXfrm>
        <a:off x="45543" y="1693092"/>
        <a:ext cx="15848574" cy="841873"/>
      </dsp:txXfrm>
    </dsp:sp>
    <dsp:sp modelId="{3E55137A-B821-483D-8D2E-9723FACE4A57}">
      <dsp:nvSpPr>
        <dsp:cNvPr id="0" name=""/>
        <dsp:cNvSpPr/>
      </dsp:nvSpPr>
      <dsp:spPr>
        <a:xfrm>
          <a:off x="0" y="2580508"/>
          <a:ext cx="15939660" cy="3709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6084" tIns="60960" rIns="341376" bIns="60960" numCol="1" spcCol="1270" anchor="t" anchorCtr="0">
          <a:noAutofit/>
        </a:bodyPr>
        <a:lstStyle/>
        <a:p>
          <a:pPr marL="285750" lvl="1" indent="-285750" algn="l" defTabSz="2133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pt-BR" sz="48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Utilizada em qualquer organização;</a:t>
          </a:r>
        </a:p>
        <a:p>
          <a:pPr marL="285750" lvl="1" indent="-285750" algn="l" defTabSz="2133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pt-BR" sz="48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Produtos e serviços consistentes e de boa qualidade, trazem benefícios comerciais;</a:t>
          </a:r>
        </a:p>
        <a:p>
          <a:pPr marL="285750" lvl="1" indent="-285750" algn="l" defTabSz="2133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pt-BR" sz="48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Certificação não obrigatória;</a:t>
          </a:r>
        </a:p>
        <a:p>
          <a:pPr marL="285750" lvl="1" indent="-285750" algn="l" defTabSz="2133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pt-BR" sz="48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Satisfação do cliente  e melhoria contínua.</a:t>
          </a:r>
        </a:p>
      </dsp:txBody>
      <dsp:txXfrm>
        <a:off x="0" y="2580508"/>
        <a:ext cx="15939660" cy="370944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093EDF-5555-41E7-9783-AE8FB817D8FC}">
      <dsp:nvSpPr>
        <dsp:cNvPr id="0" name=""/>
        <dsp:cNvSpPr/>
      </dsp:nvSpPr>
      <dsp:spPr>
        <a:xfrm>
          <a:off x="2158134" y="953979"/>
          <a:ext cx="3909828" cy="1359172"/>
        </a:xfrm>
        <a:prstGeom prst="chevron">
          <a:avLst/>
        </a:prstGeom>
        <a:solidFill>
          <a:schemeClr val="accent4"/>
        </a:solidFill>
        <a:ln w="25400" cap="flat" cmpd="sng" algn="ctr">
          <a:solidFill>
            <a:schemeClr val="accent4">
              <a:shade val="50000"/>
            </a:schemeClr>
          </a:solidFill>
          <a:prstDash val="solid"/>
        </a:ln>
        <a:effectLst/>
      </dsp:spPr>
      <dsp:style>
        <a:lnRef idx="2">
          <a:schemeClr val="accent4">
            <a:shade val="50000"/>
          </a:schemeClr>
        </a:lnRef>
        <a:fillRef idx="1">
          <a:schemeClr val="accent4"/>
        </a:fillRef>
        <a:effectRef idx="0">
          <a:schemeClr val="accent4"/>
        </a:effectRef>
        <a:fontRef idx="minor">
          <a:schemeClr val="lt1"/>
        </a:fontRef>
      </dsp:style>
      <dsp:txBody>
        <a:bodyPr spcFirstLastPara="0" vert="horz" wrap="square" lIns="40640" tIns="20320" rIns="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pt-BR" sz="3200" b="1" i="0" u="none" strike="noStrike" kern="1200" cap="none" spc="0" normalizeH="0" baseline="0" dirty="0">
              <a:ln>
                <a:noFill/>
              </a:ln>
              <a:solidFill>
                <a:schemeClr val="bg2">
                  <a:lumMod val="60000"/>
                  <a:lumOff val="40000"/>
                </a:schemeClr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Partes interessadas</a:t>
          </a:r>
        </a:p>
      </dsp:txBody>
      <dsp:txXfrm>
        <a:off x="2837720" y="953979"/>
        <a:ext cx="2550656" cy="1359172"/>
      </dsp:txXfrm>
    </dsp:sp>
    <dsp:sp modelId="{2B300150-9F14-43B5-A5D8-EDB541D2C9BB}">
      <dsp:nvSpPr>
        <dsp:cNvPr id="0" name=""/>
        <dsp:cNvSpPr/>
      </dsp:nvSpPr>
      <dsp:spPr>
        <a:xfrm>
          <a:off x="2484374" y="2735404"/>
          <a:ext cx="5893910" cy="2081966"/>
        </a:xfrm>
        <a:prstGeom prst="chevron">
          <a:avLst/>
        </a:prstGeom>
        <a:solidFill>
          <a:schemeClr val="accent4">
            <a:lumMod val="40000"/>
            <a:lumOff val="60000"/>
            <a:alpha val="90000"/>
          </a:schemeClr>
        </a:solidFill>
        <a:ln w="25400" cap="flat" cmpd="sng" algn="ctr">
          <a:solidFill>
            <a:schemeClr val="accent4">
              <a:lumMod val="40000"/>
              <a:lumOff val="60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pt-BR" sz="2400" b="1" i="0" u="none" strike="noStrike" kern="1200" cap="none" spc="0" normalizeH="0" baseline="0" dirty="0">
              <a:ln>
                <a:noFill/>
              </a:ln>
              <a:solidFill>
                <a:schemeClr val="bg2">
                  <a:lumMod val="60000"/>
                  <a:lumOff val="40000"/>
                </a:schemeClr>
              </a:solidFill>
              <a:effectLst/>
              <a:uFillTx/>
              <a:latin typeface="Helvetica Neue"/>
              <a:ea typeface="Helvetica Neue"/>
              <a:cs typeface="Helvetica Neue"/>
            </a:rPr>
            <a:t>Conceito ampliado, definido pela organização (Investidores, comunidade...)</a:t>
          </a:r>
        </a:p>
      </dsp:txBody>
      <dsp:txXfrm>
        <a:off x="3525357" y="2735404"/>
        <a:ext cx="3811944" cy="208196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B5B97C-4099-4919-BFF7-42DBDC29A207}">
      <dsp:nvSpPr>
        <dsp:cNvPr id="0" name=""/>
        <dsp:cNvSpPr/>
      </dsp:nvSpPr>
      <dsp:spPr>
        <a:xfrm>
          <a:off x="0" y="1562399"/>
          <a:ext cx="13493036" cy="4606875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7210" tIns="1353820" rIns="1047210" bIns="256032" numCol="1" spcCol="1270" anchor="t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Helvetica Neue"/>
              <a:ea typeface="Helvetica Neue"/>
              <a:cs typeface="Helvetica Neue"/>
            </a:rPr>
            <a:t>Melhora da imagem da empresa;</a:t>
          </a:r>
        </a:p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Helvetica Neue"/>
              <a:ea typeface="Helvetica Neue"/>
              <a:cs typeface="Helvetica Neue"/>
            </a:rPr>
            <a:t>Mitigação de riscos ambientas, multas, acidentes ambientais;</a:t>
          </a:r>
        </a:p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Helvetica Neue"/>
              <a:ea typeface="Helvetica Neue"/>
              <a:cs typeface="Helvetica Neue"/>
            </a:rPr>
            <a:t>Processos mais eficientes;</a:t>
          </a:r>
        </a:p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kumimoji="0" lang="pt-BR" sz="3600" b="1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Helvetica Neue"/>
              <a:ea typeface="Helvetica Neue"/>
              <a:cs typeface="Helvetica Neue"/>
            </a:rPr>
            <a:t>Para a comunidade: menor emissão de poluentes.</a:t>
          </a:r>
        </a:p>
      </dsp:txBody>
      <dsp:txXfrm>
        <a:off x="0" y="1562399"/>
        <a:ext cx="13493036" cy="4606875"/>
      </dsp:txXfrm>
    </dsp:sp>
    <dsp:sp modelId="{7A51DDCF-6DBE-44A6-9D6F-394AD343A060}">
      <dsp:nvSpPr>
        <dsp:cNvPr id="0" name=""/>
        <dsp:cNvSpPr/>
      </dsp:nvSpPr>
      <dsp:spPr>
        <a:xfrm>
          <a:off x="674651" y="602999"/>
          <a:ext cx="9445125" cy="1918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7003" tIns="0" rIns="357003" bIns="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pt-BR" sz="4000" b="1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j-lt"/>
              <a:ea typeface="+mj-ea"/>
              <a:cs typeface="+mj-cs"/>
              <a:sym typeface="Helvetica Neue"/>
            </a:rPr>
            <a:t>BENEFÍCIOS</a:t>
          </a:r>
        </a:p>
      </dsp:txBody>
      <dsp:txXfrm>
        <a:off x="768319" y="696667"/>
        <a:ext cx="9257789" cy="173146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85F499-563B-4DCA-9C5B-42644E106681}">
      <dsp:nvSpPr>
        <dsp:cNvPr id="0" name=""/>
        <dsp:cNvSpPr/>
      </dsp:nvSpPr>
      <dsp:spPr>
        <a:xfrm>
          <a:off x="4916" y="1873679"/>
          <a:ext cx="3273986" cy="1309594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018" tIns="48006" rIns="48006" bIns="48006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tx1"/>
              </a:solidFill>
            </a:rPr>
            <a:t>1999</a:t>
          </a:r>
        </a:p>
      </dsp:txBody>
      <dsp:txXfrm>
        <a:off x="659713" y="1873679"/>
        <a:ext cx="1964392" cy="1309594"/>
      </dsp:txXfrm>
    </dsp:sp>
    <dsp:sp modelId="{303BB70B-1242-420B-9CE3-0148B501E184}">
      <dsp:nvSpPr>
        <dsp:cNvPr id="0" name=""/>
        <dsp:cNvSpPr/>
      </dsp:nvSpPr>
      <dsp:spPr>
        <a:xfrm>
          <a:off x="4916" y="3346973"/>
          <a:ext cx="2619188" cy="3948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8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OHSAS (Occupation Health and Safety Assessment Series - Série Valorização da Saúde e Segurança Ocupacional)</a:t>
          </a:r>
        </a:p>
      </dsp:txBody>
      <dsp:txXfrm>
        <a:off x="4916" y="3346973"/>
        <a:ext cx="2619188" cy="3948750"/>
      </dsp:txXfrm>
    </dsp:sp>
    <dsp:sp modelId="{1BF7B963-B633-4317-90A7-E16B5CE2F4C6}">
      <dsp:nvSpPr>
        <dsp:cNvPr id="0" name=""/>
        <dsp:cNvSpPr/>
      </dsp:nvSpPr>
      <dsp:spPr>
        <a:xfrm>
          <a:off x="3062902" y="1873679"/>
          <a:ext cx="3273986" cy="1309594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018" tIns="48006" rIns="48006" bIns="48006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tx1"/>
              </a:solidFill>
            </a:rPr>
            <a:t>2005</a:t>
          </a:r>
        </a:p>
      </dsp:txBody>
      <dsp:txXfrm>
        <a:off x="3717699" y="1873679"/>
        <a:ext cx="1964392" cy="1309594"/>
      </dsp:txXfrm>
    </dsp:sp>
    <dsp:sp modelId="{10816DD7-89B8-4036-A1C2-4A41346830B7}">
      <dsp:nvSpPr>
        <dsp:cNvPr id="0" name=""/>
        <dsp:cNvSpPr/>
      </dsp:nvSpPr>
      <dsp:spPr>
        <a:xfrm>
          <a:off x="3062902" y="3346973"/>
          <a:ext cx="2619188" cy="3948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800" kern="1200" dirty="0"/>
            <a:t>OHSAS era usado por 16 mil empresas, em 80 países</a:t>
          </a:r>
        </a:p>
      </dsp:txBody>
      <dsp:txXfrm>
        <a:off x="3062902" y="3346973"/>
        <a:ext cx="2619188" cy="3948750"/>
      </dsp:txXfrm>
    </dsp:sp>
    <dsp:sp modelId="{98E6C7F3-08AC-4CCE-B934-24BF1DD53461}">
      <dsp:nvSpPr>
        <dsp:cNvPr id="0" name=""/>
        <dsp:cNvSpPr/>
      </dsp:nvSpPr>
      <dsp:spPr>
        <a:xfrm>
          <a:off x="6120888" y="1873679"/>
          <a:ext cx="3273986" cy="1309594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018" tIns="48006" rIns="48006" bIns="48006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tx1"/>
              </a:solidFill>
            </a:rPr>
            <a:t>2007</a:t>
          </a:r>
        </a:p>
      </dsp:txBody>
      <dsp:txXfrm>
        <a:off x="6775685" y="1873679"/>
        <a:ext cx="1964392" cy="1309594"/>
      </dsp:txXfrm>
    </dsp:sp>
    <dsp:sp modelId="{285388A0-FAB1-498E-92BF-BAF91398272D}">
      <dsp:nvSpPr>
        <dsp:cNvPr id="0" name=""/>
        <dsp:cNvSpPr/>
      </dsp:nvSpPr>
      <dsp:spPr>
        <a:xfrm>
          <a:off x="6120888" y="3346973"/>
          <a:ext cx="2619188" cy="3948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800" kern="1200" dirty="0"/>
            <a:t>Revisão profunda, estrutura das normas SG. Passou a ser denominada norma</a:t>
          </a:r>
        </a:p>
      </dsp:txBody>
      <dsp:txXfrm>
        <a:off x="6120888" y="3346973"/>
        <a:ext cx="2619188" cy="3948750"/>
      </dsp:txXfrm>
    </dsp:sp>
    <dsp:sp modelId="{BC3DA60D-3254-441B-9FB8-8D6EAA39B2B8}">
      <dsp:nvSpPr>
        <dsp:cNvPr id="0" name=""/>
        <dsp:cNvSpPr/>
      </dsp:nvSpPr>
      <dsp:spPr>
        <a:xfrm>
          <a:off x="9178875" y="1873679"/>
          <a:ext cx="3273986" cy="1309594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018" tIns="48006" rIns="48006" bIns="48006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tx1"/>
              </a:solidFill>
            </a:rPr>
            <a:t>2013</a:t>
          </a:r>
        </a:p>
      </dsp:txBody>
      <dsp:txXfrm>
        <a:off x="9833672" y="1873679"/>
        <a:ext cx="1964392" cy="1309594"/>
      </dsp:txXfrm>
    </dsp:sp>
    <dsp:sp modelId="{E6CFF110-3A4A-491A-8EAA-523CF2A9FEB0}">
      <dsp:nvSpPr>
        <dsp:cNvPr id="0" name=""/>
        <dsp:cNvSpPr/>
      </dsp:nvSpPr>
      <dsp:spPr>
        <a:xfrm>
          <a:off x="9178875" y="3346973"/>
          <a:ext cx="2619188" cy="3948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800" kern="1200" dirty="0"/>
            <a:t>1º Rascunho compatível com ISO 9001 e 14001. Envol. da gestão, c. organizacional e ênfase na g. de riscos</a:t>
          </a:r>
        </a:p>
      </dsp:txBody>
      <dsp:txXfrm>
        <a:off x="9178875" y="3346973"/>
        <a:ext cx="2619188" cy="3948750"/>
      </dsp:txXfrm>
    </dsp:sp>
    <dsp:sp modelId="{AA1B59A6-D435-4DA2-A705-7DD757008DC4}">
      <dsp:nvSpPr>
        <dsp:cNvPr id="0" name=""/>
        <dsp:cNvSpPr/>
      </dsp:nvSpPr>
      <dsp:spPr>
        <a:xfrm>
          <a:off x="12236861" y="1873679"/>
          <a:ext cx="3273986" cy="1309594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018" tIns="48006" rIns="48006" bIns="48006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tx1"/>
              </a:solidFill>
            </a:rPr>
            <a:t>2017</a:t>
          </a:r>
        </a:p>
      </dsp:txBody>
      <dsp:txXfrm>
        <a:off x="12891658" y="1873679"/>
        <a:ext cx="1964392" cy="1309594"/>
      </dsp:txXfrm>
    </dsp:sp>
    <dsp:sp modelId="{D3BB3575-E7A0-4A16-A0C4-B9D53AFD4EE9}">
      <dsp:nvSpPr>
        <dsp:cNvPr id="0" name=""/>
        <dsp:cNvSpPr/>
      </dsp:nvSpPr>
      <dsp:spPr>
        <a:xfrm>
          <a:off x="12236861" y="3346973"/>
          <a:ext cx="2619188" cy="3948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800" kern="1200" dirty="0"/>
            <a:t>Aprovado 2º rascunho da 1ª norma internacional de saúde e segurança do trabalho</a:t>
          </a:r>
          <a:endParaRPr lang="pt-BR" sz="2400" kern="1200" dirty="0"/>
        </a:p>
      </dsp:txBody>
      <dsp:txXfrm>
        <a:off x="12236861" y="3346973"/>
        <a:ext cx="2619188" cy="3948750"/>
      </dsp:txXfrm>
    </dsp:sp>
    <dsp:sp modelId="{8757BBB1-8068-484A-944A-C47180DCC5A0}">
      <dsp:nvSpPr>
        <dsp:cNvPr id="0" name=""/>
        <dsp:cNvSpPr/>
      </dsp:nvSpPr>
      <dsp:spPr>
        <a:xfrm>
          <a:off x="15294847" y="1873679"/>
          <a:ext cx="3273986" cy="1309594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018" tIns="48006" rIns="48006" bIns="48006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kern="1200" dirty="0">
              <a:solidFill>
                <a:schemeClr val="tx1"/>
              </a:solidFill>
            </a:rPr>
            <a:t>2018</a:t>
          </a:r>
        </a:p>
      </dsp:txBody>
      <dsp:txXfrm>
        <a:off x="15949644" y="1873679"/>
        <a:ext cx="1964392" cy="1309594"/>
      </dsp:txXfrm>
    </dsp:sp>
    <dsp:sp modelId="{A2E72ED5-18EE-4A97-98F5-3F273C7E8C69}">
      <dsp:nvSpPr>
        <dsp:cNvPr id="0" name=""/>
        <dsp:cNvSpPr/>
      </dsp:nvSpPr>
      <dsp:spPr>
        <a:xfrm>
          <a:off x="15294847" y="3346973"/>
          <a:ext cx="2619188" cy="3948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800" kern="1200" dirty="0"/>
            <a:t>Publicação oficial</a:t>
          </a:r>
        </a:p>
      </dsp:txBody>
      <dsp:txXfrm>
        <a:off x="15294847" y="3346973"/>
        <a:ext cx="2619188" cy="39487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jpg>
</file>

<file path=ppt/media/image12.jp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jpeg>
</file>

<file path=ppt/media/image33.png>
</file>

<file path=ppt/media/image34.svg>
</file>

<file path=ppt/media/image35.png>
</file>

<file path=ppt/media/image36.png>
</file>

<file path=ppt/media/image37.jpeg>
</file>

<file path=ppt/media/image38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o Título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Texto do Título</a:t>
            </a:r>
          </a:p>
        </p:txBody>
      </p:sp>
      <p:sp>
        <p:nvSpPr>
          <p:cNvPr id="12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arça sobrevoando uma praia com uma cerca baixa à frente"/>
          <p:cNvSpPr>
            <a:spLocks noGrp="1"/>
          </p:cNvSpPr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exto do Título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Texto do Título</a:t>
            </a:r>
          </a:p>
        </p:txBody>
      </p:sp>
      <p:sp>
        <p:nvSpPr>
          <p:cNvPr id="40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- Sup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49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57" name="Nível de Corpo U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58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rilha de areia entre duas colinas rumo ao oceano"/>
          <p:cNvSpPr>
            <a:spLocks noGrp="1"/>
          </p:cNvSpPr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67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68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76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rilha de areia entre duas colinas rumo ao oceano"/>
          <p:cNvSpPr>
            <a:spLocks noGrp="1"/>
          </p:cNvSpPr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Garça sobrevoando uma praia com uma cerca baixa à frente"/>
          <p:cNvSpPr>
            <a:spLocks noGrp="1"/>
          </p:cNvSpPr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Vista de praia e mar de uma duna de areia com grama"/>
          <p:cNvSpPr>
            <a:spLocks noGrp="1"/>
          </p:cNvSpPr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  <a:lvl2pPr marL="1025768" indent="-390768" algn="ctr">
              <a:spcBef>
                <a:spcPts val="0"/>
              </a:spcBef>
              <a:defRPr sz="3200" i="1"/>
            </a:lvl2pPr>
            <a:lvl3pPr marL="1660768" indent="-390768" algn="ctr">
              <a:spcBef>
                <a:spcPts val="0"/>
              </a:spcBef>
              <a:defRPr sz="3200" i="1"/>
            </a:lvl3pPr>
            <a:lvl4pPr marL="2295768" indent="-390768" algn="ctr">
              <a:spcBef>
                <a:spcPts val="0"/>
              </a:spcBef>
              <a:defRPr sz="3200" i="1"/>
            </a:lvl4pPr>
            <a:lvl5pPr marL="2930768" indent="-390768" algn="ctr">
              <a:spcBef>
                <a:spcPts val="0"/>
              </a:spcBef>
              <a:defRPr sz="3200" i="1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94" name="“Digite uma citação aqui.”"/>
          <p:cNvSpPr txBox="1">
            <a:spLocks noGrp="1"/>
          </p:cNvSpPr>
          <p:nvPr>
            <p:ph type="body" sz="quarter" idx="21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Vista de praia e mar de uma duna de areia com grama"/>
          <p:cNvSpPr>
            <a:spLocks noGrp="1"/>
          </p:cNvSpPr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Texto do Título</a:t>
            </a:r>
          </a:p>
        </p:txBody>
      </p:sp>
      <p:sp>
        <p:nvSpPr>
          <p:cNvPr id="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761152" marR="0" indent="-586152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396152" marR="0" indent="-586152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5031152" marR="0" indent="-586152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666152" marR="0" indent="-586152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9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0.svg"/><Relationship Id="rId9" Type="http://schemas.microsoft.com/office/2007/relationships/diagramDrawing" Target="../diagrams/drawing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6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8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0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4" Type="http://schemas.microsoft.com/office/2007/relationships/hdphoto" Target="../media/hdphoto2.wdp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Relationship Id="rId9" Type="http://schemas.openxmlformats.org/officeDocument/2006/relationships/image" Target="../media/image34.sv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image" Target="../media/image36.png"/><Relationship Id="rId7" Type="http://schemas.openxmlformats.org/officeDocument/2006/relationships/diagramColors" Target="../diagrams/colors11.xm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Relationship Id="rId9" Type="http://schemas.openxmlformats.org/officeDocument/2006/relationships/image" Target="../media/image37.jpe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Telas-para-PPTTela-1.png" descr="Telas-para-PPTTela-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0447930" y="2251004"/>
            <a:ext cx="3488135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EXEMPLO</a:t>
            </a:r>
            <a:endParaRPr dirty="0"/>
          </a:p>
        </p:txBody>
      </p:sp>
      <p:pic>
        <p:nvPicPr>
          <p:cNvPr id="5" name="Espaço Reservado para Imagem 2">
            <a:extLst>
              <a:ext uri="{FF2B5EF4-FFF2-40B4-BE49-F238E27FC236}">
                <a16:creationId xmlns:a16="http://schemas.microsoft.com/office/drawing/2014/main" id="{4A02C555-FB4C-4B6A-BA0E-7880CA5183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336" b="19336"/>
          <a:stretch>
            <a:fillRect/>
          </a:stretch>
        </p:blipFill>
        <p:spPr>
          <a:xfrm>
            <a:off x="13281025" y="3989821"/>
            <a:ext cx="7454900" cy="685800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Google Shape;756;g12d01cd1ae5_0_60">
            <a:extLst>
              <a:ext uri="{FF2B5EF4-FFF2-40B4-BE49-F238E27FC236}">
                <a16:creationId xmlns:a16="http://schemas.microsoft.com/office/drawing/2014/main" id="{8BCDA883-A74D-4397-80D4-C9C30830B4E2}"/>
              </a:ext>
            </a:extLst>
          </p:cNvPr>
          <p:cNvSpPr txBox="1">
            <a:spLocks/>
          </p:cNvSpPr>
          <p:nvPr/>
        </p:nvSpPr>
        <p:spPr>
          <a:xfrm>
            <a:off x="3218945" y="6483750"/>
            <a:ext cx="9995087" cy="1367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9pPr>
          </a:lstStyle>
          <a:p>
            <a:r>
              <a:rPr lang="pt-BR" sz="5400" b="1" dirty="0">
                <a:solidFill>
                  <a:schemeClr val="bg1"/>
                </a:solidFill>
                <a:latin typeface="+mj-lt"/>
                <a:ea typeface="+mj-ea"/>
                <a:cs typeface="+mj-cs"/>
                <a:sym typeface="Helvetica Neue"/>
              </a:rPr>
              <a:t>Falta de padronização: tamanho das peças de vestuário</a:t>
            </a:r>
          </a:p>
        </p:txBody>
      </p:sp>
    </p:spTree>
    <p:extLst>
      <p:ext uri="{BB962C8B-B14F-4D97-AF65-F5344CB8AC3E}">
        <p14:creationId xmlns:p14="http://schemas.microsoft.com/office/powerpoint/2010/main" val="276458115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0447931" y="2251004"/>
            <a:ext cx="3488135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EXEMPLO</a:t>
            </a:r>
            <a:endParaRPr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CF7FE53-00AF-4F94-B2D4-DD8F927C78AF}"/>
              </a:ext>
            </a:extLst>
          </p:cNvPr>
          <p:cNvSpPr txBox="1"/>
          <p:nvPr/>
        </p:nvSpPr>
        <p:spPr>
          <a:xfrm>
            <a:off x="2164304" y="3657723"/>
            <a:ext cx="12504420" cy="1754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lvl="0"/>
            <a:r>
              <a:rPr lang="pt-BR" sz="5400" b="1" dirty="0">
                <a:solidFill>
                  <a:schemeClr val="bg1"/>
                </a:solidFill>
              </a:rPr>
              <a:t>Grandes redes de fast-food: receitas, embalagens, processos…</a:t>
            </a:r>
          </a:p>
        </p:txBody>
      </p:sp>
      <p:sp>
        <p:nvSpPr>
          <p:cNvPr id="8" name="Google Shape;747;g12d01cd1ae5_0_53">
            <a:extLst>
              <a:ext uri="{FF2B5EF4-FFF2-40B4-BE49-F238E27FC236}">
                <a16:creationId xmlns:a16="http://schemas.microsoft.com/office/drawing/2014/main" id="{F3F07392-F7F8-4E65-A96B-D889ADE3BC21}"/>
              </a:ext>
            </a:extLst>
          </p:cNvPr>
          <p:cNvSpPr txBox="1">
            <a:spLocks/>
          </p:cNvSpPr>
          <p:nvPr/>
        </p:nvSpPr>
        <p:spPr>
          <a:xfrm>
            <a:off x="3275409" y="5842603"/>
            <a:ext cx="10660657" cy="492269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>
              <a:spcBef>
                <a:spcPts val="0"/>
              </a:spcBef>
              <a:buSzTx/>
            </a:pPr>
            <a:r>
              <a:rPr lang="pt-BR" sz="5900" b="1" dirty="0">
                <a:solidFill>
                  <a:schemeClr val="bg1"/>
                </a:solidFill>
              </a:rPr>
              <a:t>Manutenção do conhecimento, capacitação e integração;</a:t>
            </a:r>
          </a:p>
          <a:p>
            <a:pPr>
              <a:spcBef>
                <a:spcPts val="0"/>
              </a:spcBef>
              <a:buSzTx/>
            </a:pPr>
            <a:r>
              <a:rPr lang="pt-BR" sz="5900" b="1" dirty="0">
                <a:solidFill>
                  <a:schemeClr val="bg1"/>
                </a:solidFill>
              </a:rPr>
              <a:t>Pensar no impacto causado na cadeia de processo, cumprindo a estratégia organizacional;</a:t>
            </a:r>
          </a:p>
          <a:p>
            <a:pPr>
              <a:spcBef>
                <a:spcPts val="0"/>
              </a:spcBef>
              <a:buSzTx/>
            </a:pPr>
            <a:r>
              <a:rPr lang="pt-BR" sz="5900" b="1" dirty="0">
                <a:solidFill>
                  <a:schemeClr val="bg1"/>
                </a:solidFill>
              </a:rPr>
              <a:t>Favorecer melhoria, contribuindo  para cultura e gestão eficiente.</a:t>
            </a:r>
          </a:p>
          <a:p>
            <a:pPr marL="0" indent="0" hangingPunct="1">
              <a:spcBef>
                <a:spcPts val="1000"/>
              </a:spcBef>
              <a:buFontTx/>
              <a:buNone/>
            </a:pPr>
            <a:endParaRPr lang="pt-BR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D2EFF582-E098-4B77-86C2-7244CDA86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9969" y="5181662"/>
            <a:ext cx="6968687" cy="46462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454768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351479" y="2251004"/>
            <a:ext cx="5681042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GLOBALIZAÇÃO</a:t>
            </a:r>
            <a:endParaRPr dirty="0"/>
          </a:p>
        </p:txBody>
      </p:sp>
      <p:sp>
        <p:nvSpPr>
          <p:cNvPr id="5" name="Google Shape;787;g12d01cd1ae5_0_88">
            <a:extLst>
              <a:ext uri="{FF2B5EF4-FFF2-40B4-BE49-F238E27FC236}">
                <a16:creationId xmlns:a16="http://schemas.microsoft.com/office/drawing/2014/main" id="{C964C415-31D8-42A2-84FE-F8C9F92AC19E}"/>
              </a:ext>
            </a:extLst>
          </p:cNvPr>
          <p:cNvSpPr txBox="1">
            <a:spLocks/>
          </p:cNvSpPr>
          <p:nvPr/>
        </p:nvSpPr>
        <p:spPr>
          <a:xfrm>
            <a:off x="3457575" y="4929750"/>
            <a:ext cx="18545175" cy="3399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spcBef>
                <a:spcPts val="1000"/>
              </a:spcBef>
              <a:buNone/>
            </a:pPr>
            <a:r>
              <a:rPr lang="pt-BR" sz="5400" b="1" dirty="0">
                <a:solidFill>
                  <a:schemeClr val="bg1"/>
                </a:solidFill>
              </a:rPr>
              <a:t>FENÔMENO IRREVERSÍVEL</a:t>
            </a:r>
          </a:p>
          <a:p>
            <a:pPr marL="0" indent="0" hangingPunct="1">
              <a:spcBef>
                <a:spcPts val="1000"/>
              </a:spcBef>
              <a:buFontTx/>
              <a:buNone/>
            </a:pPr>
            <a:endParaRPr lang="pt-BR" sz="5400" b="1" dirty="0">
              <a:solidFill>
                <a:schemeClr val="bg1"/>
              </a:solidFill>
            </a:endParaRPr>
          </a:p>
          <a:p>
            <a:pPr marL="0" indent="0" hangingPunct="1">
              <a:spcBef>
                <a:spcPts val="1000"/>
              </a:spcBef>
              <a:buFontTx/>
              <a:buNone/>
            </a:pPr>
            <a:r>
              <a:rPr lang="pt-BR" sz="5400" b="1" dirty="0">
                <a:solidFill>
                  <a:schemeClr val="bg1"/>
                </a:solidFill>
              </a:rPr>
              <a:t>Consumidores dão mais valor e importância para as características do produto.</a:t>
            </a:r>
          </a:p>
          <a:p>
            <a:pPr marL="0" indent="0" hangingPunct="1">
              <a:spcBef>
                <a:spcPts val="1000"/>
              </a:spcBef>
              <a:buFontTx/>
              <a:buNone/>
            </a:pPr>
            <a:r>
              <a:rPr lang="pt-BR" sz="5400" b="1" dirty="0">
                <a:solidFill>
                  <a:schemeClr val="bg1"/>
                </a:solidFill>
              </a:rPr>
              <a:t>Ex.: preço, qualidade, preocupação com meio ambiente, nacionalidade de origem do produto.</a:t>
            </a:r>
          </a:p>
          <a:p>
            <a:pPr marL="0" indent="0" hangingPunct="1">
              <a:spcBef>
                <a:spcPts val="1000"/>
              </a:spcBef>
              <a:buFontTx/>
              <a:buNone/>
            </a:pPr>
            <a:endParaRPr lang="pt-BR" dirty="0"/>
          </a:p>
        </p:txBody>
      </p:sp>
      <p:pic>
        <p:nvPicPr>
          <p:cNvPr id="7" name="Gráfico 6" descr="Conexões com preenchimento sólido">
            <a:extLst>
              <a:ext uri="{FF2B5EF4-FFF2-40B4-BE49-F238E27FC236}">
                <a16:creationId xmlns:a16="http://schemas.microsoft.com/office/drawing/2014/main" id="{9DE1C15A-C9A8-4008-9F72-7E7517B037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715199" y="3352800"/>
            <a:ext cx="2886074" cy="2886074"/>
          </a:xfrm>
          <a:prstGeom prst="rect">
            <a:avLst/>
          </a:prstGeom>
        </p:spPr>
      </p:pic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99C89E02-A413-4C47-81A4-1EC967DAAE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4072476"/>
              </p:ext>
            </p:extLst>
          </p:nvPr>
        </p:nvGraphicFramePr>
        <p:xfrm>
          <a:off x="9035055" y="7527075"/>
          <a:ext cx="7680144" cy="4480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209873877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216827" y="2251004"/>
            <a:ext cx="5950348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OPORTUNIDADE!</a:t>
            </a:r>
            <a:endParaRPr dirty="0"/>
          </a:p>
        </p:txBody>
      </p:sp>
      <p:sp>
        <p:nvSpPr>
          <p:cNvPr id="5" name="Google Shape;795;g12d01cd1ae5_0_95">
            <a:extLst>
              <a:ext uri="{FF2B5EF4-FFF2-40B4-BE49-F238E27FC236}">
                <a16:creationId xmlns:a16="http://schemas.microsoft.com/office/drawing/2014/main" id="{5DD5EC6B-F269-4025-82BF-FF3E707FCFE1}"/>
              </a:ext>
            </a:extLst>
          </p:cNvPr>
          <p:cNvSpPr txBox="1">
            <a:spLocks/>
          </p:cNvSpPr>
          <p:nvPr/>
        </p:nvSpPr>
        <p:spPr>
          <a:xfrm>
            <a:off x="4495529" y="4306956"/>
            <a:ext cx="11906521" cy="632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pt-BR" sz="5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 como aproveitar melhor essa oportunidade? </a:t>
            </a:r>
          </a:p>
          <a:p>
            <a:pPr marL="0" lvl="0" indent="0" eaLnBrk="1">
              <a:lnSpc>
                <a:spcPct val="100000"/>
              </a:lnSpc>
              <a:spcBef>
                <a:spcPts val="0"/>
              </a:spcBef>
              <a:buClrTx/>
              <a:buSzTx/>
              <a:defRPr/>
            </a:pPr>
            <a:endParaRPr lang="pt-BR" sz="54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marL="0" lvl="0" indent="0" eaLnBrk="1">
              <a:lnSpc>
                <a:spcPct val="100000"/>
              </a:lnSpc>
              <a:spcBef>
                <a:spcPts val="0"/>
              </a:spcBef>
              <a:buClrTx/>
              <a:buSzTx/>
              <a:defRPr/>
            </a:pPr>
            <a:r>
              <a:rPr lang="pt-BR" sz="5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Melhorando a qualidade, melhorando a gestão...</a:t>
            </a:r>
          </a:p>
          <a:p>
            <a:pPr marL="0" lvl="0" indent="0" eaLnBrk="1">
              <a:lnSpc>
                <a:spcPct val="100000"/>
              </a:lnSpc>
              <a:spcBef>
                <a:spcPts val="0"/>
              </a:spcBef>
              <a:buClrTx/>
              <a:buSzTx/>
              <a:defRPr/>
            </a:pPr>
            <a:endParaRPr lang="pt-BR" sz="54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marL="0" lvl="0" indent="0" eaLnBrk="1">
              <a:lnSpc>
                <a:spcPct val="100000"/>
              </a:lnSpc>
              <a:spcBef>
                <a:spcPts val="0"/>
              </a:spcBef>
              <a:buClrTx/>
              <a:buSzTx/>
              <a:defRPr/>
            </a:pPr>
            <a:r>
              <a:rPr lang="pt-BR" sz="5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Podemos fazer isso a partir da normalização!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endParaRPr kumimoji="0" lang="pt-BR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Franklin"/>
              <a:sym typeface="Libre Franklin"/>
            </a:endParaRPr>
          </a:p>
        </p:txBody>
      </p:sp>
      <p:sp>
        <p:nvSpPr>
          <p:cNvPr id="6" name="Google Shape;797;g12d01cd1ae5_0_95">
            <a:extLst>
              <a:ext uri="{FF2B5EF4-FFF2-40B4-BE49-F238E27FC236}">
                <a16:creationId xmlns:a16="http://schemas.microsoft.com/office/drawing/2014/main" id="{2F513943-BA75-4886-9AD5-B144B8D314B7}"/>
              </a:ext>
            </a:extLst>
          </p:cNvPr>
          <p:cNvSpPr txBox="1">
            <a:spLocks/>
          </p:cNvSpPr>
          <p:nvPr/>
        </p:nvSpPr>
        <p:spPr>
          <a:xfrm>
            <a:off x="952229" y="1208200"/>
            <a:ext cx="8652300" cy="9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A4194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A4194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A4194"/>
              </a:buClr>
              <a:buSzPts val="2400"/>
              <a:buFont typeface="Arial"/>
              <a:buNone/>
              <a:tabLst/>
              <a:defRPr/>
            </a:pPr>
            <a:endParaRPr kumimoji="0" lang="pt-BR" sz="2400" b="0" i="0" u="none" strike="noStrike" kern="0" cap="none" spc="0" normalizeH="0" baseline="0" noProof="0" dirty="0">
              <a:ln>
                <a:noFill/>
              </a:ln>
              <a:solidFill>
                <a:srgbClr val="8A4194"/>
              </a:solidFill>
              <a:effectLst/>
              <a:uLnTx/>
              <a:uFillTx/>
              <a:latin typeface="Libre Franklin"/>
              <a:sym typeface="Libre Franklin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436DD06-A275-4D76-9E1E-1DB156536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4658" y="5380822"/>
            <a:ext cx="3736350" cy="2490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9953480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131" name="TÍTULO"/>
          <p:cNvSpPr txBox="1"/>
          <p:nvPr/>
        </p:nvSpPr>
        <p:spPr>
          <a:xfrm>
            <a:off x="9293770" y="2251004"/>
            <a:ext cx="5796459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NORMALIZAÇÃO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A1DE896-9415-4266-A3A1-83C33419E28E}"/>
              </a:ext>
            </a:extLst>
          </p:cNvPr>
          <p:cNvSpPr txBox="1"/>
          <p:nvPr/>
        </p:nvSpPr>
        <p:spPr>
          <a:xfrm>
            <a:off x="5939789" y="4524405"/>
            <a:ext cx="12504420" cy="42473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BR" sz="5400" b="1" dirty="0">
                <a:solidFill>
                  <a:schemeClr val="bg1"/>
                </a:solidFill>
              </a:rPr>
              <a:t>Atividade que estabelece prescrições destinadas à utilização comum e repetitiva com o objetivo de obtenção de um grau ótimo de ordem para problemas existentes ou potenciais.</a:t>
            </a:r>
          </a:p>
        </p:txBody>
      </p:sp>
    </p:spTree>
    <p:extLst>
      <p:ext uri="{BB962C8B-B14F-4D97-AF65-F5344CB8AC3E}">
        <p14:creationId xmlns:p14="http://schemas.microsoft.com/office/powerpoint/2010/main" val="172720805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0390222" y="2251004"/>
            <a:ext cx="3603552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OBJETIVO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BF5525B-6DF6-49F8-964F-AD72E31E84CD}"/>
              </a:ext>
            </a:extLst>
          </p:cNvPr>
          <p:cNvSpPr txBox="1"/>
          <p:nvPr/>
        </p:nvSpPr>
        <p:spPr>
          <a:xfrm>
            <a:off x="4214210" y="5435600"/>
            <a:ext cx="6661787" cy="42473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5400" b="1" dirty="0">
                <a:solidFill>
                  <a:schemeClr val="bg1"/>
                </a:solidFill>
              </a:rPr>
              <a:t>Solução, através de acordo entre as partes, para assuntos recorrentes.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44362AE-816D-401A-A6CE-1785073ED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6198" y="4343399"/>
            <a:ext cx="9069367" cy="605229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27755043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293769" y="2251003"/>
            <a:ext cx="5796459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NORMALIZAÇÃO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F85496A-DBF7-453D-8D89-CAAB5ED31295}"/>
              </a:ext>
            </a:extLst>
          </p:cNvPr>
          <p:cNvSpPr txBox="1"/>
          <p:nvPr/>
        </p:nvSpPr>
        <p:spPr>
          <a:xfrm>
            <a:off x="4936805" y="4734341"/>
            <a:ext cx="14510385" cy="42473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5400" b="1" dirty="0">
                <a:solidFill>
                  <a:schemeClr val="bg1"/>
                </a:solidFill>
              </a:rPr>
              <a:t>...ou prevenção de problemas, com participação de partes interessadas, e que contribui para a promoção da economia global, e consiste na elaboração, difusão e implementação de normas.</a:t>
            </a:r>
          </a:p>
        </p:txBody>
      </p:sp>
    </p:spTree>
    <p:extLst>
      <p:ext uri="{BB962C8B-B14F-4D97-AF65-F5344CB8AC3E}">
        <p14:creationId xmlns:p14="http://schemas.microsoft.com/office/powerpoint/2010/main" val="11025505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293767" y="2251004"/>
            <a:ext cx="5796459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NORMALIZAÇÃO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72DD356-C4C7-4D31-B71F-DC7C6829A7DE}"/>
              </a:ext>
            </a:extLst>
          </p:cNvPr>
          <p:cNvSpPr txBox="1"/>
          <p:nvPr/>
        </p:nvSpPr>
        <p:spPr>
          <a:xfrm>
            <a:off x="5939786" y="4318843"/>
            <a:ext cx="12504420" cy="59093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BR" sz="5400" b="1" dirty="0">
                <a:solidFill>
                  <a:schemeClr val="bg1"/>
                </a:solidFill>
              </a:rPr>
              <a:t>Para estabelecer essas regras, é utilizada tecnologia como instrumento que estabelece condições para que o produto ou processo atenda à finalidade a que se destina, preservando também a segurança.</a:t>
            </a:r>
          </a:p>
        </p:txBody>
      </p:sp>
    </p:spTree>
    <p:extLst>
      <p:ext uri="{BB962C8B-B14F-4D97-AF65-F5344CB8AC3E}">
        <p14:creationId xmlns:p14="http://schemas.microsoft.com/office/powerpoint/2010/main" val="404244620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46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7800976" y="2082800"/>
            <a:ext cx="8751128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8024194" y="2251004"/>
            <a:ext cx="8335615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ORIGEM DOS SISTEMAS</a:t>
            </a:r>
            <a:endParaRPr dirty="0"/>
          </a:p>
        </p:txBody>
      </p:sp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852AAEA0-40C4-48E0-A5ED-A4F315AF95F5}"/>
              </a:ext>
            </a:extLst>
          </p:cNvPr>
          <p:cNvSpPr txBox="1">
            <a:spLocks/>
          </p:cNvSpPr>
          <p:nvPr/>
        </p:nvSpPr>
        <p:spPr>
          <a:xfrm>
            <a:off x="1323704" y="681154"/>
            <a:ext cx="9768839" cy="4447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endParaRPr lang="pt-BR" sz="3600" b="1" dirty="0">
              <a:solidFill>
                <a:schemeClr val="bg1"/>
              </a:solidFill>
              <a:latin typeface="+mj-lt"/>
              <a:ea typeface="+mj-ea"/>
              <a:cs typeface="+mj-cs"/>
              <a:sym typeface="Helvetica Neue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AA52E8EB-B872-45A3-9244-0A672CD96664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686700652"/>
              </p:ext>
            </p:extLst>
          </p:nvPr>
        </p:nvGraphicFramePr>
        <p:xfrm>
          <a:off x="5709147" y="3907062"/>
          <a:ext cx="12965702" cy="5318169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4285274">
                  <a:extLst>
                    <a:ext uri="{9D8B030D-6E8A-4147-A177-3AD203B41FA5}">
                      <a16:colId xmlns:a16="http://schemas.microsoft.com/office/drawing/2014/main" val="3652477884"/>
                    </a:ext>
                  </a:extLst>
                </a:gridCol>
                <a:gridCol w="4329234">
                  <a:extLst>
                    <a:ext uri="{9D8B030D-6E8A-4147-A177-3AD203B41FA5}">
                      <a16:colId xmlns:a16="http://schemas.microsoft.com/office/drawing/2014/main" val="3770798763"/>
                    </a:ext>
                  </a:extLst>
                </a:gridCol>
                <a:gridCol w="4351194">
                  <a:extLst>
                    <a:ext uri="{9D8B030D-6E8A-4147-A177-3AD203B41FA5}">
                      <a16:colId xmlns:a16="http://schemas.microsoft.com/office/drawing/2014/main" val="2896606519"/>
                    </a:ext>
                  </a:extLst>
                </a:gridCol>
              </a:tblGrid>
              <a:tr h="7891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800" b="1" dirty="0">
                          <a:solidFill>
                            <a:srgbClr val="1B1B26"/>
                          </a:solidFill>
                          <a:latin typeface="+mj-lt"/>
                        </a:rPr>
                        <a:t>ANO</a:t>
                      </a:r>
                      <a:endParaRPr sz="2800" b="1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b="1" dirty="0">
                          <a:solidFill>
                            <a:srgbClr val="1B1B26"/>
                          </a:solidFill>
                          <a:latin typeface="+mj-lt"/>
                        </a:rPr>
                        <a:t>NORMA</a:t>
                      </a:r>
                      <a:endParaRPr sz="2800" b="1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b="1" dirty="0">
                          <a:solidFill>
                            <a:srgbClr val="1B1B26"/>
                          </a:solidFill>
                          <a:latin typeface="+mj-lt"/>
                        </a:rPr>
                        <a:t>ORIGEM</a:t>
                      </a:r>
                      <a:endParaRPr sz="2800" b="1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6172121"/>
                  </a:ext>
                </a:extLst>
              </a:tr>
              <a:tr h="6931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1960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b="0" dirty="0">
                          <a:solidFill>
                            <a:srgbClr val="1B1B26"/>
                          </a:solidFill>
                          <a:latin typeface="+mj-lt"/>
                        </a:rPr>
                        <a:t>MIL-Q-9858A</a:t>
                      </a:r>
                      <a:endParaRPr sz="2800" b="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Exército dos EUA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8854141"/>
                  </a:ext>
                </a:extLst>
              </a:tr>
              <a:tr h="6931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1969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b="0" dirty="0">
                          <a:solidFill>
                            <a:srgbClr val="1B1B26"/>
                          </a:solidFill>
                          <a:latin typeface="+mj-lt"/>
                        </a:rPr>
                        <a:t>AQAP</a:t>
                      </a:r>
                      <a:endParaRPr sz="2800" b="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OTAN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2815027"/>
                  </a:ext>
                </a:extLst>
              </a:tr>
              <a:tr h="72136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1973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b="0" dirty="0">
                          <a:solidFill>
                            <a:srgbClr val="1B1B26"/>
                          </a:solidFill>
                          <a:latin typeface="+mj-lt"/>
                        </a:rPr>
                        <a:t>API 14 A</a:t>
                      </a:r>
                      <a:endParaRPr sz="2800" b="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American Petroleum Institute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5206924"/>
                  </a:ext>
                </a:extLst>
              </a:tr>
              <a:tr h="69501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1975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b="1" dirty="0">
                          <a:solidFill>
                            <a:srgbClr val="1B1B26"/>
                          </a:solidFill>
                          <a:latin typeface="+mj-lt"/>
                        </a:rPr>
                        <a:t>CSA Z299</a:t>
                      </a:r>
                      <a:endParaRPr sz="2800" b="1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Norma Canadense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8522200"/>
                  </a:ext>
                </a:extLst>
              </a:tr>
              <a:tr h="71686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1975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b="0" dirty="0">
                          <a:solidFill>
                            <a:srgbClr val="1B1B26"/>
                          </a:solidFill>
                          <a:latin typeface="+mj-lt"/>
                        </a:rPr>
                        <a:t>AS 1821/22/3</a:t>
                      </a:r>
                      <a:endParaRPr sz="2800" b="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Norma Australiana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1955277"/>
                  </a:ext>
                </a:extLst>
              </a:tr>
              <a:tr h="7504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1979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b="1" dirty="0">
                          <a:solidFill>
                            <a:srgbClr val="1B1B26"/>
                          </a:solidFill>
                          <a:latin typeface="+mj-lt"/>
                        </a:rPr>
                        <a:t>BS 5750</a:t>
                      </a:r>
                      <a:endParaRPr sz="2800" b="1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pt-BR" sz="2800" dirty="0">
                          <a:solidFill>
                            <a:srgbClr val="1B1B26"/>
                          </a:solidFill>
                          <a:latin typeface="+mj-lt"/>
                        </a:rPr>
                        <a:t>Norma Britânica</a:t>
                      </a:r>
                      <a:endParaRPr sz="2800" dirty="0">
                        <a:solidFill>
                          <a:srgbClr val="1B1B26"/>
                        </a:solidFill>
                        <a:latin typeface="+mj-lt"/>
                      </a:endParaRPr>
                    </a:p>
                  </a:txBody>
                  <a:tcPr marL="63500" marR="63500" marT="63500" marB="6350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6626064"/>
                  </a:ext>
                </a:extLst>
              </a:tr>
            </a:tbl>
          </a:graphicData>
        </a:graphic>
      </p:graphicFrame>
      <p:sp>
        <p:nvSpPr>
          <p:cNvPr id="7" name="Google Shape;841;g12d01cd1ae5_0_129">
            <a:extLst>
              <a:ext uri="{FF2B5EF4-FFF2-40B4-BE49-F238E27FC236}">
                <a16:creationId xmlns:a16="http://schemas.microsoft.com/office/drawing/2014/main" id="{FD124C6A-3C2D-4735-9680-6F5D75143497}"/>
              </a:ext>
            </a:extLst>
          </p:cNvPr>
          <p:cNvSpPr txBox="1">
            <a:spLocks/>
          </p:cNvSpPr>
          <p:nvPr/>
        </p:nvSpPr>
        <p:spPr>
          <a:xfrm>
            <a:off x="3843748" y="9313203"/>
            <a:ext cx="16696500" cy="231999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spcBef>
                <a:spcPts val="1000"/>
              </a:spcBef>
              <a:buNone/>
            </a:pPr>
            <a:r>
              <a:rPr lang="pt-BR" sz="3200" b="1" dirty="0">
                <a:solidFill>
                  <a:schemeClr val="bg1"/>
                </a:solidFill>
              </a:rPr>
              <a:t>Fonte: CHATALOV (2017, pg. 34) apud CARVALHO e PALADINI (2012, pg. 160).</a:t>
            </a:r>
            <a:endParaRPr lang="pt-BR" sz="3200" b="1" dirty="0">
              <a:solidFill>
                <a:schemeClr val="bg1"/>
              </a:solidFill>
              <a:latin typeface="+mj-lt"/>
              <a:ea typeface="+mj-ea"/>
              <a:cs typeface="+mj-cs"/>
              <a:sym typeface="Helvetica Neue"/>
            </a:endParaRPr>
          </a:p>
          <a:p>
            <a:pPr marL="0" indent="0" hangingPunct="1">
              <a:spcBef>
                <a:spcPts val="1000"/>
              </a:spcBef>
              <a:buNone/>
            </a:pPr>
            <a:r>
              <a:rPr lang="pt-BR" sz="4800" b="1" dirty="0">
                <a:solidFill>
                  <a:schemeClr val="bg1"/>
                </a:solidFill>
                <a:latin typeface="+mj-lt"/>
                <a:ea typeface="+mj-ea"/>
                <a:cs typeface="+mj-cs"/>
                <a:sym typeface="Helvetica Neue"/>
              </a:rPr>
              <a:t>Fornecimentos a organismos militares e governos.</a:t>
            </a:r>
            <a:endParaRPr lang="pt-BR" sz="4700" b="1" dirty="0">
              <a:solidFill>
                <a:schemeClr val="bg1"/>
              </a:solidFill>
            </a:endParaRPr>
          </a:p>
          <a:p>
            <a:pPr marL="0" indent="0" hangingPunct="1">
              <a:spcBef>
                <a:spcPts val="1000"/>
              </a:spcBef>
              <a:buFontTx/>
              <a:buNone/>
            </a:pPr>
            <a:r>
              <a:rPr lang="pt-BR" sz="4700" b="1" dirty="0">
                <a:solidFill>
                  <a:schemeClr val="bg1"/>
                </a:solidFill>
              </a:rPr>
              <a:t>CSA Z299: garantia da qualidade em instalações nucleares.</a:t>
            </a:r>
          </a:p>
          <a:p>
            <a:pPr marL="0" indent="0" hangingPunct="1">
              <a:spcBef>
                <a:spcPts val="1000"/>
              </a:spcBef>
              <a:buFontTx/>
              <a:buNone/>
            </a:pPr>
            <a:r>
              <a:rPr lang="pt-BR" sz="4700" b="1" dirty="0">
                <a:solidFill>
                  <a:schemeClr val="bg1"/>
                </a:solidFill>
              </a:rPr>
              <a:t>BS 5750: avaliar o SGQ de fornecedores base para a elaboração pela ISO da série 9000.</a:t>
            </a:r>
          </a:p>
          <a:p>
            <a:pPr marL="0" indent="0" hangingPunct="1">
              <a:spcBef>
                <a:spcPts val="1000"/>
              </a:spcBef>
              <a:buFontTx/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7377290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1544384" y="2251004"/>
            <a:ext cx="1295227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</a:t>
            </a:r>
            <a:r>
              <a:rPr dirty="0"/>
              <a:t>O</a:t>
            </a:r>
          </a:p>
        </p:txBody>
      </p:sp>
      <p:sp>
        <p:nvSpPr>
          <p:cNvPr id="5" name="Google Shape;849;g12d01cd1ae5_0_143">
            <a:extLst>
              <a:ext uri="{FF2B5EF4-FFF2-40B4-BE49-F238E27FC236}">
                <a16:creationId xmlns:a16="http://schemas.microsoft.com/office/drawing/2014/main" id="{9872FEBE-4D2C-4E20-885A-6BAA0BB930D8}"/>
              </a:ext>
            </a:extLst>
          </p:cNvPr>
          <p:cNvSpPr txBox="1">
            <a:spLocks/>
          </p:cNvSpPr>
          <p:nvPr/>
        </p:nvSpPr>
        <p:spPr>
          <a:xfrm>
            <a:off x="4576126" y="4498200"/>
            <a:ext cx="14426249" cy="563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>
              <a:spcBef>
                <a:spcPts val="1000"/>
              </a:spcBef>
              <a:buSzTx/>
            </a:pPr>
            <a:r>
              <a:rPr lang="pt-BR" sz="4000" b="1" dirty="0">
                <a:solidFill>
                  <a:schemeClr val="bg1"/>
                </a:solidFill>
              </a:rPr>
              <a:t>Deriva do grego ‘isos’, igual;</a:t>
            </a:r>
          </a:p>
          <a:p>
            <a:pPr>
              <a:spcBef>
                <a:spcPts val="1000"/>
              </a:spcBef>
              <a:buSzTx/>
            </a:pPr>
            <a:r>
              <a:rPr lang="pt-BR" sz="4000" b="1" dirty="0">
                <a:solidFill>
                  <a:schemeClr val="bg1"/>
                </a:solidFill>
              </a:rPr>
              <a:t>Organização internacional não governamental independente;</a:t>
            </a:r>
          </a:p>
          <a:p>
            <a:pPr>
              <a:spcBef>
                <a:spcPts val="1000"/>
              </a:spcBef>
              <a:buSzTx/>
            </a:pPr>
            <a:r>
              <a:rPr lang="pt-BR" sz="4000" b="1" dirty="0">
                <a:solidFill>
                  <a:schemeClr val="bg1"/>
                </a:solidFill>
              </a:rPr>
              <a:t>Associada a 165 organismos de normalização nacionais;</a:t>
            </a:r>
          </a:p>
          <a:p>
            <a:pPr>
              <a:spcBef>
                <a:spcPts val="1000"/>
              </a:spcBef>
              <a:buSzTx/>
            </a:pPr>
            <a:r>
              <a:rPr lang="pt-BR" sz="4000" b="1" dirty="0">
                <a:solidFill>
                  <a:schemeClr val="bg1"/>
                </a:solidFill>
              </a:rPr>
              <a:t>Reúne especialistas e desenvolvem normas internacionais baseadas em consenso;</a:t>
            </a:r>
          </a:p>
          <a:p>
            <a:pPr>
              <a:spcBef>
                <a:spcPts val="1000"/>
              </a:spcBef>
              <a:buSzTx/>
            </a:pPr>
            <a:r>
              <a:rPr lang="pt-BR" sz="4000" b="1" dirty="0">
                <a:solidFill>
                  <a:schemeClr val="bg1"/>
                </a:solidFill>
              </a:rPr>
              <a:t>E relevantes para o mercado apoiando inovação e soluções para desafios globais.</a:t>
            </a:r>
          </a:p>
        </p:txBody>
      </p:sp>
      <p:sp>
        <p:nvSpPr>
          <p:cNvPr id="7" name="Google Shape;851;g12d01cd1ae5_0_143">
            <a:extLst>
              <a:ext uri="{FF2B5EF4-FFF2-40B4-BE49-F238E27FC236}">
                <a16:creationId xmlns:a16="http://schemas.microsoft.com/office/drawing/2014/main" id="{E736EC64-1DF6-422E-ABB8-6FCDB0DBAF9F}"/>
              </a:ext>
            </a:extLst>
          </p:cNvPr>
          <p:cNvSpPr txBox="1">
            <a:spLocks/>
          </p:cNvSpPr>
          <p:nvPr/>
        </p:nvSpPr>
        <p:spPr>
          <a:xfrm>
            <a:off x="8216488" y="3391892"/>
            <a:ext cx="9099961" cy="126999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000"/>
              </a:spcBef>
              <a:buSzTx/>
              <a:buNone/>
            </a:pPr>
            <a:r>
              <a:rPr lang="pt-BR" sz="2800" b="1" dirty="0">
                <a:solidFill>
                  <a:schemeClr val="bg1"/>
                </a:solidFill>
                <a:sym typeface="Helvetica Neue Light"/>
              </a:rPr>
              <a:t>'International Organization for Standardization’</a:t>
            </a:r>
          </a:p>
        </p:txBody>
      </p:sp>
    </p:spTree>
    <p:extLst>
      <p:ext uri="{BB962C8B-B14F-4D97-AF65-F5344CB8AC3E}">
        <p14:creationId xmlns:p14="http://schemas.microsoft.com/office/powerpoint/2010/main" val="158861803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Telas-para-PPTTela-2.png" descr="Telas-para-PPTTela-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TÍTULO"/>
          <p:cNvSpPr txBox="1"/>
          <p:nvPr/>
        </p:nvSpPr>
        <p:spPr>
          <a:xfrm>
            <a:off x="5614766" y="4050963"/>
            <a:ext cx="13154467" cy="4534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sz="7200" dirty="0">
                <a:solidFill>
                  <a:srgbClr val="7030A0"/>
                </a:solidFill>
                <a:highlight>
                  <a:srgbClr val="FFFF00"/>
                </a:highlight>
              </a:rPr>
              <a:t>Como alcançar a satisfação dos clientes e promover melhorias utilizando normalização?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1544384" y="2251004"/>
            <a:ext cx="1295227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</a:t>
            </a:r>
            <a:r>
              <a:rPr dirty="0"/>
              <a:t>O</a:t>
            </a:r>
          </a:p>
        </p:txBody>
      </p:sp>
      <p:sp>
        <p:nvSpPr>
          <p:cNvPr id="7" name="Google Shape;851;g12d01cd1ae5_0_143">
            <a:extLst>
              <a:ext uri="{FF2B5EF4-FFF2-40B4-BE49-F238E27FC236}">
                <a16:creationId xmlns:a16="http://schemas.microsoft.com/office/drawing/2014/main" id="{E736EC64-1DF6-422E-ABB8-6FCDB0DBAF9F}"/>
              </a:ext>
            </a:extLst>
          </p:cNvPr>
          <p:cNvSpPr txBox="1">
            <a:spLocks/>
          </p:cNvSpPr>
          <p:nvPr/>
        </p:nvSpPr>
        <p:spPr>
          <a:xfrm>
            <a:off x="8216489" y="3521004"/>
            <a:ext cx="8652300" cy="938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000"/>
              </a:spcBef>
              <a:buSzTx/>
              <a:buNone/>
            </a:pPr>
            <a:r>
              <a:rPr lang="pt-BR" sz="2800" b="1" dirty="0">
                <a:solidFill>
                  <a:schemeClr val="bg1"/>
                </a:solidFill>
                <a:sym typeface="Helvetica Neue Light"/>
              </a:rPr>
              <a:t>'International Organization for Standardization’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47AF952-988A-4AD9-A086-9E57369F1C66}"/>
              </a:ext>
            </a:extLst>
          </p:cNvPr>
          <p:cNvSpPr txBox="1"/>
          <p:nvPr/>
        </p:nvSpPr>
        <p:spPr>
          <a:xfrm>
            <a:off x="5993605" y="5205616"/>
            <a:ext cx="13237369" cy="42832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635000" indent="-635000" algn="l">
              <a:spcBef>
                <a:spcPts val="1000"/>
              </a:spcBef>
              <a:buFontTx/>
              <a:buChar char="•"/>
            </a:pPr>
            <a:r>
              <a:rPr lang="pt-BR" sz="4400" b="1" dirty="0">
                <a:solidFill>
                  <a:schemeClr val="bg1"/>
                </a:solidFill>
              </a:rPr>
              <a:t>Início em 1946, Londres - Inglaterra com 65 Delegados de 25 países e 67 comitês técnicos;</a:t>
            </a:r>
          </a:p>
          <a:p>
            <a:pPr marL="635000" indent="-635000" algn="l">
              <a:spcBef>
                <a:spcPts val="1000"/>
              </a:spcBef>
              <a:buFontTx/>
              <a:buChar char="•"/>
            </a:pPr>
            <a:r>
              <a:rPr lang="pt-BR" sz="4400" b="1" dirty="0">
                <a:solidFill>
                  <a:schemeClr val="bg1"/>
                </a:solidFill>
              </a:rPr>
              <a:t>Primeiro padrão em 1951: padrão de temperatura de referência para medições de comprimento industrial.</a:t>
            </a:r>
          </a:p>
        </p:txBody>
      </p:sp>
    </p:spTree>
    <p:extLst>
      <p:ext uri="{BB962C8B-B14F-4D97-AF65-F5344CB8AC3E}">
        <p14:creationId xmlns:p14="http://schemas.microsoft.com/office/powerpoint/2010/main" val="256718394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1178900" y="2251004"/>
            <a:ext cx="2026197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ABNT</a:t>
            </a:r>
            <a:endParaRPr dirty="0"/>
          </a:p>
        </p:txBody>
      </p:sp>
      <p:sp>
        <p:nvSpPr>
          <p:cNvPr id="5" name="Google Shape;865;g12d01cd1ae5_0_157">
            <a:extLst>
              <a:ext uri="{FF2B5EF4-FFF2-40B4-BE49-F238E27FC236}">
                <a16:creationId xmlns:a16="http://schemas.microsoft.com/office/drawing/2014/main" id="{63D6C8F3-8B71-4BFA-B1FB-A5AC5C8D3C37}"/>
              </a:ext>
            </a:extLst>
          </p:cNvPr>
          <p:cNvSpPr txBox="1">
            <a:spLocks/>
          </p:cNvSpPr>
          <p:nvPr/>
        </p:nvSpPr>
        <p:spPr>
          <a:xfrm>
            <a:off x="4938575" y="5196000"/>
            <a:ext cx="14506845" cy="3399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>
              <a:spcBef>
                <a:spcPts val="0"/>
              </a:spcBef>
              <a:buSzTx/>
            </a:pPr>
            <a:r>
              <a:rPr lang="pt-BR" sz="4400" b="1" dirty="0">
                <a:solidFill>
                  <a:schemeClr val="bg1"/>
                </a:solidFill>
              </a:rPr>
              <a:t>Criada em 28 de setembro de 1940, </a:t>
            </a:r>
          </a:p>
          <a:p>
            <a:pPr>
              <a:spcBef>
                <a:spcPts val="0"/>
              </a:spcBef>
              <a:buSzTx/>
            </a:pPr>
            <a:r>
              <a:rPr lang="pt-BR" sz="4400" b="1" dirty="0">
                <a:solidFill>
                  <a:schemeClr val="bg1"/>
                </a:solidFill>
              </a:rPr>
              <a:t>Instituição privada, sem fins lucrativos, reconhecida pelo governo federal, e sociedade como único Foro Nacional de Normalização Brasileiro.</a:t>
            </a:r>
          </a:p>
          <a:p>
            <a:pPr>
              <a:spcBef>
                <a:spcPts val="0"/>
              </a:spcBef>
              <a:buSzTx/>
            </a:pPr>
            <a:r>
              <a:rPr lang="pt-BR" sz="4400" b="1" dirty="0">
                <a:solidFill>
                  <a:schemeClr val="bg1"/>
                </a:solidFill>
              </a:rPr>
              <a:t>Membro fundador da ISO.</a:t>
            </a:r>
          </a:p>
          <a:p>
            <a:pPr marL="0" indent="0" hangingPunct="1">
              <a:spcBef>
                <a:spcPts val="1000"/>
              </a:spcBef>
              <a:buFontTx/>
              <a:buNone/>
            </a:pPr>
            <a:endParaRPr lang="pt-BR" sz="2000" dirty="0"/>
          </a:p>
        </p:txBody>
      </p:sp>
      <p:sp>
        <p:nvSpPr>
          <p:cNvPr id="7" name="Google Shape;867;g12d01cd1ae5_0_157">
            <a:extLst>
              <a:ext uri="{FF2B5EF4-FFF2-40B4-BE49-F238E27FC236}">
                <a16:creationId xmlns:a16="http://schemas.microsoft.com/office/drawing/2014/main" id="{C5A2B8FB-448E-4CF1-B2A7-EE9BE31C1680}"/>
              </a:ext>
            </a:extLst>
          </p:cNvPr>
          <p:cNvSpPr txBox="1">
            <a:spLocks/>
          </p:cNvSpPr>
          <p:nvPr/>
        </p:nvSpPr>
        <p:spPr>
          <a:xfrm>
            <a:off x="7865848" y="3542850"/>
            <a:ext cx="8652300" cy="938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spcBef>
                <a:spcPts val="1000"/>
              </a:spcBef>
              <a:buFontTx/>
              <a:buNone/>
            </a:pPr>
            <a:r>
              <a:rPr lang="pt-BR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Associação Brasileira de Normas Técnicas</a:t>
            </a:r>
          </a:p>
        </p:txBody>
      </p:sp>
    </p:spTree>
    <p:extLst>
      <p:ext uri="{BB962C8B-B14F-4D97-AF65-F5344CB8AC3E}">
        <p14:creationId xmlns:p14="http://schemas.microsoft.com/office/powerpoint/2010/main" val="382745776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0197864" y="2251004"/>
            <a:ext cx="3988272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PERGUNTA</a:t>
            </a:r>
            <a:endParaRPr dirty="0"/>
          </a:p>
        </p:txBody>
      </p:sp>
      <p:sp>
        <p:nvSpPr>
          <p:cNvPr id="5" name="Google Shape;889;g12d01cd1ae5_0_178">
            <a:extLst>
              <a:ext uri="{FF2B5EF4-FFF2-40B4-BE49-F238E27FC236}">
                <a16:creationId xmlns:a16="http://schemas.microsoft.com/office/drawing/2014/main" id="{41A5E14C-C6A9-41A7-A308-B309F0EF7A8D}"/>
              </a:ext>
            </a:extLst>
          </p:cNvPr>
          <p:cNvSpPr txBox="1">
            <a:spLocks/>
          </p:cNvSpPr>
          <p:nvPr/>
        </p:nvSpPr>
        <p:spPr>
          <a:xfrm>
            <a:off x="4609829" y="4238625"/>
            <a:ext cx="14136374" cy="59626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spcBef>
                <a:spcPts val="1000"/>
              </a:spcBef>
              <a:buNone/>
            </a:pPr>
            <a:r>
              <a:rPr lang="pt-BR" sz="5400" b="1" dirty="0">
                <a:solidFill>
                  <a:schemeClr val="bg1"/>
                </a:solidFill>
              </a:rPr>
              <a:t>Afinal, as normas são obrigatórias por lei?</a:t>
            </a:r>
          </a:p>
          <a:p>
            <a:pPr marL="0" indent="0" hangingPunct="1">
              <a:spcBef>
                <a:spcPts val="1000"/>
              </a:spcBef>
              <a:buFontTx/>
              <a:buNone/>
            </a:pPr>
            <a:r>
              <a:rPr lang="pt-BR" sz="7200" b="1" dirty="0">
                <a:solidFill>
                  <a:schemeClr val="bg1"/>
                </a:solidFill>
              </a:rPr>
              <a:t>Não.</a:t>
            </a:r>
          </a:p>
          <a:p>
            <a:pPr marL="0" indent="0" hangingPunct="1">
              <a:spcBef>
                <a:spcPts val="1000"/>
              </a:spcBef>
              <a:buFontTx/>
              <a:buNone/>
            </a:pPr>
            <a:r>
              <a:rPr lang="pt-BR" sz="5400" b="1" dirty="0">
                <a:solidFill>
                  <a:schemeClr val="bg1"/>
                </a:solidFill>
              </a:rPr>
              <a:t>Alguns países determinam normas obrigatórias para determinados segmentos, por exemplo, o Código de Defesa do Consumidor.</a:t>
            </a:r>
          </a:p>
          <a:p>
            <a:pPr marL="0" indent="0" hangingPunct="1">
              <a:spcBef>
                <a:spcPts val="1000"/>
              </a:spcBef>
              <a:buFontTx/>
              <a:buNone/>
            </a:pPr>
            <a:endParaRPr lang="pt-BR" dirty="0"/>
          </a:p>
        </p:txBody>
      </p:sp>
      <p:pic>
        <p:nvPicPr>
          <p:cNvPr id="7" name="Gráfico 6" descr="Livro aberto com preenchimento sólido">
            <a:extLst>
              <a:ext uri="{FF2B5EF4-FFF2-40B4-BE49-F238E27FC236}">
                <a16:creationId xmlns:a16="http://schemas.microsoft.com/office/drawing/2014/main" id="{01F6BCAC-71A9-4FAC-8965-ADB63B1F2F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774171" y="5096509"/>
            <a:ext cx="2961641" cy="296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12609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0890463" y="2251494"/>
            <a:ext cx="2603070" cy="9326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t>TÍTULO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633C3B36-10F9-47A3-87E8-249781B0C2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0488021"/>
              </p:ext>
            </p:extLst>
          </p:nvPr>
        </p:nvGraphicFramePr>
        <p:xfrm>
          <a:off x="5538165" y="3767735"/>
          <a:ext cx="14188366" cy="61805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áfico 5" descr="Lista de Verificação com preenchimento sólido">
            <a:extLst>
              <a:ext uri="{FF2B5EF4-FFF2-40B4-BE49-F238E27FC236}">
                <a16:creationId xmlns:a16="http://schemas.microsoft.com/office/drawing/2014/main" id="{28010603-3931-4B64-8603-C2AF8412E7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42784" y="5971689"/>
            <a:ext cx="2662334" cy="2662334"/>
          </a:xfrm>
          <a:prstGeom prst="rect">
            <a:avLst/>
          </a:prstGeom>
        </p:spPr>
      </p:pic>
      <p:sp>
        <p:nvSpPr>
          <p:cNvPr id="7" name="Google Shape;897;g12d01cd1ae5_0_185">
            <a:extLst>
              <a:ext uri="{FF2B5EF4-FFF2-40B4-BE49-F238E27FC236}">
                <a16:creationId xmlns:a16="http://schemas.microsoft.com/office/drawing/2014/main" id="{3E810B07-19D4-40AF-A119-A8FB8932CA88}"/>
              </a:ext>
            </a:extLst>
          </p:cNvPr>
          <p:cNvSpPr txBox="1">
            <a:spLocks/>
          </p:cNvSpPr>
          <p:nvPr/>
        </p:nvSpPr>
        <p:spPr>
          <a:xfrm>
            <a:off x="4004895" y="9969872"/>
            <a:ext cx="18083579" cy="12710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spcBef>
                <a:spcPts val="1000"/>
              </a:spcBef>
              <a:buFontTx/>
              <a:buNone/>
            </a:pPr>
            <a:r>
              <a:rPr lang="pt-BR" sz="3600" kern="1200" dirty="0">
                <a:solidFill>
                  <a:srgbClr val="FFFFFF"/>
                </a:solidFill>
                <a:latin typeface="Helvetica"/>
                <a:cs typeface="Helvetica"/>
              </a:rPr>
              <a:t>Garantem que as expectativas dos clientes sobre qualidade, segurança, confiabilidade, eficiência e respeito ambiental sejam cumpridas, e custo adequado.</a:t>
            </a:r>
          </a:p>
          <a:p>
            <a:pPr marL="0" indent="0" hangingPunct="1">
              <a:spcBef>
                <a:spcPts val="1000"/>
              </a:spcBef>
              <a:buFontTx/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336836788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0890463" y="2251494"/>
            <a:ext cx="2603070" cy="9326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dirty="0"/>
              <a:t>TÍTULO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991DDB4F-EA87-483C-944D-AB721C6739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62700625"/>
              </p:ext>
            </p:extLst>
          </p:nvPr>
        </p:nvGraphicFramePr>
        <p:xfrm>
          <a:off x="4733419" y="3787820"/>
          <a:ext cx="14917157" cy="68349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áfico 5" descr="Livros com preenchimento sólido">
            <a:extLst>
              <a:ext uri="{FF2B5EF4-FFF2-40B4-BE49-F238E27FC236}">
                <a16:creationId xmlns:a16="http://schemas.microsoft.com/office/drawing/2014/main" id="{79082EB0-607F-48F5-A433-6AF1CC630A5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09138" y="5959060"/>
            <a:ext cx="2384840" cy="238484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0F9E817-0F6B-4AB5-BABF-A5D0B3D3D891}"/>
              </a:ext>
            </a:extLst>
          </p:cNvPr>
          <p:cNvSpPr txBox="1"/>
          <p:nvPr/>
        </p:nvSpPr>
        <p:spPr>
          <a:xfrm>
            <a:off x="3983131" y="11356201"/>
            <a:ext cx="12184380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bg1"/>
                </a:solidFill>
              </a:rPr>
              <a:t>Fonte: adaptado de ABNT, 2021, online.</a:t>
            </a:r>
          </a:p>
        </p:txBody>
      </p:sp>
    </p:spTree>
    <p:extLst>
      <p:ext uri="{BB962C8B-B14F-4D97-AF65-F5344CB8AC3E}">
        <p14:creationId xmlns:p14="http://schemas.microsoft.com/office/powerpoint/2010/main" val="1227011835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5725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0122006" y="2251005"/>
            <a:ext cx="4139987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EXEMPLOS</a:t>
            </a:r>
            <a:endParaRPr dirty="0"/>
          </a:p>
        </p:txBody>
      </p:sp>
      <p:sp>
        <p:nvSpPr>
          <p:cNvPr id="5" name="Google Shape;913;g12d01cd1ae5_0_199">
            <a:extLst>
              <a:ext uri="{FF2B5EF4-FFF2-40B4-BE49-F238E27FC236}">
                <a16:creationId xmlns:a16="http://schemas.microsoft.com/office/drawing/2014/main" id="{0ADF2693-5724-4382-94AD-19113B724E38}"/>
              </a:ext>
            </a:extLst>
          </p:cNvPr>
          <p:cNvSpPr txBox="1">
            <a:spLocks/>
          </p:cNvSpPr>
          <p:nvPr/>
        </p:nvSpPr>
        <p:spPr>
          <a:xfrm>
            <a:off x="5824492" y="4826979"/>
            <a:ext cx="15149558" cy="66380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spcBef>
                <a:spcPts val="1000"/>
              </a:spcBef>
            </a:pPr>
            <a:r>
              <a:rPr lang="pt-BR" sz="5400" b="1" dirty="0">
                <a:solidFill>
                  <a:schemeClr val="bg1"/>
                </a:solidFill>
              </a:rPr>
              <a:t>Padronização de parafusos, cartões de banco, números de telefone;</a:t>
            </a:r>
          </a:p>
          <a:p>
            <a:pPr marL="0" indent="0" hangingPunct="1">
              <a:spcBef>
                <a:spcPts val="1000"/>
              </a:spcBef>
            </a:pPr>
            <a:r>
              <a:rPr lang="pt-BR" sz="5400" b="1" dirty="0">
                <a:solidFill>
                  <a:schemeClr val="bg1"/>
                </a:solidFill>
              </a:rPr>
              <a:t>Símbolos de placas de sinalização;</a:t>
            </a:r>
          </a:p>
          <a:p>
            <a:pPr marL="0" indent="0" hangingPunct="1">
              <a:spcBef>
                <a:spcPts val="1000"/>
              </a:spcBef>
            </a:pPr>
            <a:r>
              <a:rPr lang="pt-BR" sz="5400" b="1" dirty="0">
                <a:solidFill>
                  <a:schemeClr val="bg1"/>
                </a:solidFill>
              </a:rPr>
              <a:t>Tamanhos de folhas de Papel;</a:t>
            </a:r>
          </a:p>
          <a:p>
            <a:pPr marL="0" indent="0" hangingPunct="1">
              <a:spcBef>
                <a:spcPts val="1000"/>
              </a:spcBef>
            </a:pPr>
            <a:r>
              <a:rPr lang="pt-BR" sz="5400" b="1" dirty="0">
                <a:solidFill>
                  <a:schemeClr val="bg1"/>
                </a:solidFill>
              </a:rPr>
              <a:t>Métodos de ensaios laboratoriais.</a:t>
            </a:r>
          </a:p>
        </p:txBody>
      </p:sp>
      <p:pic>
        <p:nvPicPr>
          <p:cNvPr id="7" name="Gráfico 6" descr="Frasco com preenchimento sólido">
            <a:extLst>
              <a:ext uri="{FF2B5EF4-FFF2-40B4-BE49-F238E27FC236}">
                <a16:creationId xmlns:a16="http://schemas.microsoft.com/office/drawing/2014/main" id="{12D71059-904E-4B91-B0B7-4B4A908824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93774" y="8562287"/>
            <a:ext cx="1020084" cy="1020084"/>
          </a:xfrm>
          <a:prstGeom prst="rect">
            <a:avLst/>
          </a:prstGeom>
        </p:spPr>
      </p:pic>
      <p:pic>
        <p:nvPicPr>
          <p:cNvPr id="8" name="Gráfico 7" descr="Carro com preenchimento sólido">
            <a:extLst>
              <a:ext uri="{FF2B5EF4-FFF2-40B4-BE49-F238E27FC236}">
                <a16:creationId xmlns:a16="http://schemas.microsoft.com/office/drawing/2014/main" id="{C460880E-EBB5-49A8-AA7B-5103A6A722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91226" y="6429502"/>
            <a:ext cx="1076065" cy="1076065"/>
          </a:xfrm>
          <a:prstGeom prst="rect">
            <a:avLst/>
          </a:prstGeom>
        </p:spPr>
      </p:pic>
      <p:pic>
        <p:nvPicPr>
          <p:cNvPr id="9" name="Gráfico 8" descr="Banco com preenchimento sólido">
            <a:extLst>
              <a:ext uri="{FF2B5EF4-FFF2-40B4-BE49-F238E27FC236}">
                <a16:creationId xmlns:a16="http://schemas.microsoft.com/office/drawing/2014/main" id="{FDC952BA-09B5-4BDE-83AA-0D3ADCC289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91226" y="5092748"/>
            <a:ext cx="1076065" cy="1076065"/>
          </a:xfrm>
          <a:prstGeom prst="rect">
            <a:avLst/>
          </a:prstGeom>
        </p:spPr>
      </p:pic>
      <p:pic>
        <p:nvPicPr>
          <p:cNvPr id="10" name="Gráfico 9" descr="Documento com preenchimento sólido">
            <a:extLst>
              <a:ext uri="{FF2B5EF4-FFF2-40B4-BE49-F238E27FC236}">
                <a16:creationId xmlns:a16="http://schemas.microsoft.com/office/drawing/2014/main" id="{203F717B-6F0A-4920-BF97-114C9222BAE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393774" y="7486222"/>
            <a:ext cx="973517" cy="97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395869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8370442" y="2251004"/>
            <a:ext cx="7643118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QUEM SE BENEFICIA?</a:t>
            </a:r>
            <a:endParaRPr dirty="0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1D639EBA-4D48-418B-BA97-6FCFA0BB95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2442828"/>
              </p:ext>
            </p:extLst>
          </p:nvPr>
        </p:nvGraphicFramePr>
        <p:xfrm>
          <a:off x="5649854" y="2953044"/>
          <a:ext cx="12724506" cy="9537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20291321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7485586" y="459195"/>
            <a:ext cx="10143737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7851037" y="627400"/>
            <a:ext cx="9412834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HIERARQUIA DAS NORMAS</a:t>
            </a:r>
            <a:endParaRPr dirty="0"/>
          </a:p>
        </p:txBody>
      </p:sp>
      <p:pic>
        <p:nvPicPr>
          <p:cNvPr id="6" name="Google Shape;932;g12d01cd1ae5_0_213">
            <a:extLst>
              <a:ext uri="{FF2B5EF4-FFF2-40B4-BE49-F238E27FC236}">
                <a16:creationId xmlns:a16="http://schemas.microsoft.com/office/drawing/2014/main" id="{DAD56C4C-EFA4-4859-9106-6AF33B6EA33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02" b="5593"/>
          <a:stretch/>
        </p:blipFill>
        <p:spPr>
          <a:xfrm>
            <a:off x="3400425" y="2465567"/>
            <a:ext cx="12981767" cy="94416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AB8A7DA-FCDC-4808-ACD2-2AFB482DE173}"/>
              </a:ext>
            </a:extLst>
          </p:cNvPr>
          <p:cNvSpPr txBox="1"/>
          <p:nvPr/>
        </p:nvSpPr>
        <p:spPr>
          <a:xfrm>
            <a:off x="3720465" y="12534602"/>
            <a:ext cx="12184380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bg1"/>
                </a:solidFill>
                <a:latin typeface="Franklin Gothic Book" panose="020B0503020102020204" pitchFamily="34" charset="0"/>
              </a:rPr>
              <a:t>Fonte: adaptado de ABNT (2021, online)</a:t>
            </a:r>
          </a:p>
        </p:txBody>
      </p:sp>
    </p:spTree>
    <p:extLst>
      <p:ext uri="{BB962C8B-B14F-4D97-AF65-F5344CB8AC3E}">
        <p14:creationId xmlns:p14="http://schemas.microsoft.com/office/powerpoint/2010/main" val="1947904076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793904" y="2251004"/>
            <a:ext cx="4796185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ISO 9001:2015</a:t>
            </a:r>
            <a:endParaRPr dirty="0"/>
          </a:p>
        </p:txBody>
      </p:sp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4E9A4F9E-5DFC-420C-939B-D5C5A1260C51}"/>
              </a:ext>
            </a:extLst>
          </p:cNvPr>
          <p:cNvSpPr txBox="1">
            <a:spLocks/>
          </p:cNvSpPr>
          <p:nvPr/>
        </p:nvSpPr>
        <p:spPr>
          <a:xfrm>
            <a:off x="3946723" y="4467225"/>
            <a:ext cx="16490546" cy="6448425"/>
          </a:xfrm>
        </p:spPr>
        <p:txBody>
          <a:bodyPr>
            <a:norm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285750" indent="-285750" algn="just" hangingPunct="1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4000" b="1" dirty="0">
                <a:solidFill>
                  <a:schemeClr val="bg1"/>
                </a:solidFill>
              </a:rPr>
              <a:t>Década de 1980: Grande divulgação de programas, métodos e ferramentas da qualidade. Premiações nos EUA e Japão.</a:t>
            </a:r>
          </a:p>
          <a:p>
            <a:pPr marL="285750" indent="-285750" algn="just" hangingPunct="1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4000" b="1" dirty="0">
                <a:solidFill>
                  <a:schemeClr val="bg1"/>
                </a:solidFill>
              </a:rPr>
              <a:t>1987 lançamento da série de normas ISO 9000. Primeira norma: ISO 9001.</a:t>
            </a:r>
          </a:p>
          <a:p>
            <a:pPr marL="285750" indent="-285750" algn="just" hangingPunct="1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4000" b="1" dirty="0">
                <a:solidFill>
                  <a:schemeClr val="bg1"/>
                </a:solidFill>
              </a:rPr>
              <a:t>Comitê técnico CT 176.</a:t>
            </a:r>
          </a:p>
          <a:p>
            <a:pPr marL="285750" indent="-285750" algn="just" hangingPunct="1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4000" b="1" dirty="0">
                <a:solidFill>
                  <a:schemeClr val="bg1"/>
                </a:solidFill>
              </a:rPr>
              <a:t>2020: 916.842 certificados válidos para ISO 9001:2015</a:t>
            </a:r>
          </a:p>
        </p:txBody>
      </p:sp>
    </p:spTree>
    <p:extLst>
      <p:ext uri="{BB962C8B-B14F-4D97-AF65-F5344CB8AC3E}">
        <p14:creationId xmlns:p14="http://schemas.microsoft.com/office/powerpoint/2010/main" val="3807054952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7856332" y="2082799"/>
            <a:ext cx="8671336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8024194" y="2251004"/>
            <a:ext cx="8335615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SÉRIE DE NORMAS 9000</a:t>
            </a:r>
            <a:endParaRPr dirty="0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4D15724E-4201-40A6-91D0-D548AD7C7F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7766943"/>
              </p:ext>
            </p:extLst>
          </p:nvPr>
        </p:nvGraphicFramePr>
        <p:xfrm>
          <a:off x="5028097" y="3470133"/>
          <a:ext cx="14327806" cy="77089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4625338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Telas-para-PPTTela-3.png" descr="Telas-para-PPTTela-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F31C8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7" name="TÍTULO"/>
          <p:cNvSpPr txBox="1"/>
          <p:nvPr/>
        </p:nvSpPr>
        <p:spPr>
          <a:xfrm>
            <a:off x="9697727" y="2251004"/>
            <a:ext cx="4988545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FFFFFF"/>
                </a:solidFill>
              </a:defRPr>
            </a:lvl1pPr>
          </a:lstStyle>
          <a:p>
            <a:r>
              <a:rPr lang="pt-BR" dirty="0"/>
              <a:t>COMO SERIA?</a:t>
            </a:r>
            <a:endParaRPr dirty="0"/>
          </a:p>
        </p:txBody>
      </p:sp>
      <p:sp>
        <p:nvSpPr>
          <p:cNvPr id="12" name="Google Shape;632;p4">
            <a:extLst>
              <a:ext uri="{FF2B5EF4-FFF2-40B4-BE49-F238E27FC236}">
                <a16:creationId xmlns:a16="http://schemas.microsoft.com/office/drawing/2014/main" id="{E42E05AD-3C6A-4C98-A193-370FD6E4BD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297281" y="3798463"/>
            <a:ext cx="11388991" cy="6119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pt-BR" b="1" dirty="0">
                <a:solidFill>
                  <a:srgbClr val="FFFFFF"/>
                </a:solidFill>
              </a:rPr>
              <a:t>Horários,</a:t>
            </a:r>
            <a:endParaRPr b="1" dirty="0">
              <a:solidFill>
                <a:srgbClr val="FFFFFF"/>
              </a:solidFill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pt-BR" b="1" dirty="0">
                <a:solidFill>
                  <a:srgbClr val="FFFFFF"/>
                </a:solidFill>
              </a:rPr>
              <a:t>Rotinas,</a:t>
            </a:r>
            <a:endParaRPr b="1" dirty="0">
              <a:solidFill>
                <a:srgbClr val="FFFFFF"/>
              </a:solidFill>
            </a:endParaRPr>
          </a:p>
          <a:p>
            <a:pPr marL="457200" marR="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pt-BR" b="1" dirty="0">
                <a:solidFill>
                  <a:srgbClr val="FFFFFF"/>
                </a:solidFill>
              </a:rPr>
              <a:t>Padrões.</a:t>
            </a:r>
            <a:endParaRPr b="1" dirty="0">
              <a:solidFill>
                <a:srgbClr val="FFFFFF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b="1" dirty="0">
              <a:solidFill>
                <a:srgbClr val="FFFFFF"/>
              </a:solidFill>
            </a:endParaRPr>
          </a:p>
          <a:p>
            <a:pPr marL="457200" marR="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pt-BR" b="1" dirty="0">
                <a:solidFill>
                  <a:srgbClr val="FFFFFF"/>
                </a:solidFill>
              </a:rPr>
              <a:t>Vida em sociedade: normas, leis civis, leis de  trânsito… </a:t>
            </a:r>
            <a:endParaRPr b="1" dirty="0">
              <a:solidFill>
                <a:srgbClr val="FFFFFF"/>
              </a:solidFill>
            </a:endParaRPr>
          </a:p>
          <a:p>
            <a:pPr marL="457200" marR="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pt-BR" b="1" dirty="0">
                <a:solidFill>
                  <a:srgbClr val="FFFFFF"/>
                </a:solidFill>
              </a:rPr>
              <a:t>Comércio: pesos, medidas, formas de pagamento…</a:t>
            </a:r>
            <a:endParaRPr b="1" dirty="0">
              <a:solidFill>
                <a:srgbClr val="FFFFFF"/>
              </a:solidFill>
            </a:endParaRPr>
          </a:p>
        </p:txBody>
      </p:sp>
      <p:pic>
        <p:nvPicPr>
          <p:cNvPr id="13" name="Google Shape;635;p4">
            <a:extLst>
              <a:ext uri="{FF2B5EF4-FFF2-40B4-BE49-F238E27FC236}">
                <a16:creationId xmlns:a16="http://schemas.microsoft.com/office/drawing/2014/main" id="{D76084CA-C065-42BD-AF0A-B2652873FB3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67511" y="4107178"/>
            <a:ext cx="4970127" cy="331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0678761" y="2251004"/>
            <a:ext cx="3026470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ISO 9001</a:t>
            </a:r>
            <a:endParaRPr dirty="0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A4A19BBC-781B-4270-8BC1-84D1B9D914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510781"/>
              </p:ext>
            </p:extLst>
          </p:nvPr>
        </p:nvGraphicFramePr>
        <p:xfrm>
          <a:off x="4377165" y="2978152"/>
          <a:ext cx="15939660" cy="79374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0727225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4" y="1064064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8601269" y="1235140"/>
            <a:ext cx="7181453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ISO 9001 versão 2015</a:t>
            </a:r>
          </a:p>
        </p:txBody>
      </p:sp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D1756E4E-F23A-468E-B100-F7BE10752B4E}"/>
              </a:ext>
            </a:extLst>
          </p:cNvPr>
          <p:cNvSpPr txBox="1">
            <a:spLocks/>
          </p:cNvSpPr>
          <p:nvPr/>
        </p:nvSpPr>
        <p:spPr>
          <a:xfrm>
            <a:off x="1323705" y="681154"/>
            <a:ext cx="8652318" cy="444706"/>
          </a:xfrm>
        </p:spPr>
        <p:txBody>
          <a:bodyPr>
            <a:normAutofit fontScale="550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buNone/>
            </a:pPr>
            <a:endParaRPr lang="pt-BR" dirty="0"/>
          </a:p>
          <a:p>
            <a:pPr marL="0" indent="0" hangingPunct="1">
              <a:buNone/>
            </a:pP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FC2BABF-80B5-4983-A12E-9364CCAE64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13962" t="20088" r="34115" b="11816"/>
          <a:stretch/>
        </p:blipFill>
        <p:spPr>
          <a:xfrm>
            <a:off x="1323705" y="2622413"/>
            <a:ext cx="15283679" cy="1025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00578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505365" y="2251003"/>
            <a:ext cx="5373266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ISO 14001: 2015</a:t>
            </a:r>
          </a:p>
        </p:txBody>
      </p:sp>
      <p:sp>
        <p:nvSpPr>
          <p:cNvPr id="5" name="Espaço Reservado para Texto 1">
            <a:extLst>
              <a:ext uri="{FF2B5EF4-FFF2-40B4-BE49-F238E27FC236}">
                <a16:creationId xmlns:a16="http://schemas.microsoft.com/office/drawing/2014/main" id="{A80C998A-EE65-43C8-BF17-63E73C79D7B5}"/>
              </a:ext>
            </a:extLst>
          </p:cNvPr>
          <p:cNvSpPr txBox="1">
            <a:spLocks/>
          </p:cNvSpPr>
          <p:nvPr/>
        </p:nvSpPr>
        <p:spPr>
          <a:xfrm>
            <a:off x="3609704" y="4544464"/>
            <a:ext cx="15678421" cy="3399369"/>
          </a:xfrm>
        </p:spPr>
        <p:txBody>
          <a:bodyPr>
            <a:no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285750" indent="0" hangingPunct="1">
              <a:buFont typeface="Arial" panose="020B0604020202020204" pitchFamily="34" charset="0"/>
              <a:buChar char="•"/>
            </a:pPr>
            <a:r>
              <a:rPr lang="pt-BR" sz="4000" b="1" dirty="0">
                <a:solidFill>
                  <a:schemeClr val="bg1"/>
                </a:solidFill>
              </a:rPr>
              <a:t>Surgiu por necessidade da sociedade.</a:t>
            </a:r>
          </a:p>
          <a:p>
            <a:pPr marL="285750" indent="0" hangingPunct="1">
              <a:buFont typeface="Arial" panose="020B0604020202020204" pitchFamily="34" charset="0"/>
              <a:buChar char="•"/>
            </a:pPr>
            <a:r>
              <a:rPr lang="pt-BR" sz="4000" b="1" dirty="0">
                <a:solidFill>
                  <a:schemeClr val="bg1"/>
                </a:solidFill>
              </a:rPr>
              <a:t>Estabelecer processos e sistemáticas que gerenciam riscos ambientais, diminuindo custos, limitando consumo de recursos naturais e buscando a melhoria do desempenho ambiental.</a:t>
            </a:r>
          </a:p>
          <a:p>
            <a:pPr marL="285750" indent="0" hangingPunct="1">
              <a:buFont typeface="Arial" panose="020B0604020202020204" pitchFamily="34" charset="0"/>
              <a:buChar char="•"/>
            </a:pPr>
            <a:r>
              <a:rPr lang="pt-BR" sz="4000" b="1" dirty="0">
                <a:solidFill>
                  <a:schemeClr val="bg1"/>
                </a:solidFill>
              </a:rPr>
              <a:t>Gerenciamento dos aspectos e impactos ambientais descritos nos objetivos das organizações.</a:t>
            </a:r>
          </a:p>
          <a:p>
            <a:pPr marL="285750" indent="0" hangingPunct="1">
              <a:buFont typeface="Arial" panose="020B0604020202020204" pitchFamily="34" charset="0"/>
              <a:buChar char="•"/>
            </a:pPr>
            <a:r>
              <a:rPr lang="pt-BR" sz="4000" b="1" dirty="0">
                <a:solidFill>
                  <a:schemeClr val="bg1"/>
                </a:solidFill>
              </a:rPr>
              <a:t>PDCA</a:t>
            </a:r>
          </a:p>
        </p:txBody>
      </p:sp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D4CCA00C-7DFC-4BD3-B6A4-A13A30B78ED1}"/>
              </a:ext>
            </a:extLst>
          </p:cNvPr>
          <p:cNvSpPr txBox="1">
            <a:spLocks/>
          </p:cNvSpPr>
          <p:nvPr/>
        </p:nvSpPr>
        <p:spPr>
          <a:xfrm>
            <a:off x="1323705" y="681154"/>
            <a:ext cx="8652318" cy="444706"/>
          </a:xfrm>
        </p:spPr>
        <p:txBody>
          <a:bodyPr>
            <a:normAutofit fontScale="550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hangingPunct="1"/>
            <a:endParaRPr lang="pt-BR" dirty="0"/>
          </a:p>
        </p:txBody>
      </p:sp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A1ECC081-4BC0-4D7A-A833-4AAD42FDEF60}"/>
              </a:ext>
            </a:extLst>
          </p:cNvPr>
          <p:cNvSpPr txBox="1">
            <a:spLocks/>
          </p:cNvSpPr>
          <p:nvPr/>
        </p:nvSpPr>
        <p:spPr>
          <a:xfrm>
            <a:off x="7256964" y="3502832"/>
            <a:ext cx="10396052" cy="938169"/>
          </a:xfrm>
        </p:spPr>
        <p:txBody>
          <a:bodyPr/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pt-BR" sz="5400" b="1" dirty="0">
                <a:solidFill>
                  <a:schemeClr val="bg1"/>
                </a:solidFill>
              </a:rPr>
              <a:t>Sistema de Gestão Ambiental</a:t>
            </a:r>
          </a:p>
        </p:txBody>
      </p:sp>
      <p:pic>
        <p:nvPicPr>
          <p:cNvPr id="8" name="Gráfico 7" descr="Mão aberta com planta com preenchimento sólido">
            <a:extLst>
              <a:ext uri="{FF2B5EF4-FFF2-40B4-BE49-F238E27FC236}">
                <a16:creationId xmlns:a16="http://schemas.microsoft.com/office/drawing/2014/main" id="{6F464986-7EF3-4D7A-9F90-A72D159F07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488026" y="4439529"/>
            <a:ext cx="3774840" cy="377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71130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505365" y="2251003"/>
            <a:ext cx="5373266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ISO 14001: 2015</a:t>
            </a:r>
          </a:p>
        </p:txBody>
      </p:sp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D4CCA00C-7DFC-4BD3-B6A4-A13A30B78ED1}"/>
              </a:ext>
            </a:extLst>
          </p:cNvPr>
          <p:cNvSpPr txBox="1">
            <a:spLocks/>
          </p:cNvSpPr>
          <p:nvPr/>
        </p:nvSpPr>
        <p:spPr>
          <a:xfrm>
            <a:off x="1323705" y="681154"/>
            <a:ext cx="8652318" cy="444706"/>
          </a:xfrm>
        </p:spPr>
        <p:txBody>
          <a:bodyPr>
            <a:normAutofit fontScale="550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hangingPunct="1"/>
            <a:endParaRPr lang="pt-BR" dirty="0"/>
          </a:p>
        </p:txBody>
      </p:sp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A1ECC081-4BC0-4D7A-A833-4AAD42FDEF60}"/>
              </a:ext>
            </a:extLst>
          </p:cNvPr>
          <p:cNvSpPr txBox="1">
            <a:spLocks/>
          </p:cNvSpPr>
          <p:nvPr/>
        </p:nvSpPr>
        <p:spPr>
          <a:xfrm>
            <a:off x="7256964" y="3502832"/>
            <a:ext cx="10396052" cy="938169"/>
          </a:xfrm>
        </p:spPr>
        <p:txBody>
          <a:bodyPr/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pt-BR" sz="5400" b="1" dirty="0">
                <a:solidFill>
                  <a:schemeClr val="bg1"/>
                </a:solidFill>
              </a:rPr>
              <a:t>Sistema de Gestão Ambiental</a:t>
            </a:r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EEE9E143-A117-46A7-B82E-83FC38A4BC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4261002"/>
              </p:ext>
            </p:extLst>
          </p:nvPr>
        </p:nvGraphicFramePr>
        <p:xfrm>
          <a:off x="14001751" y="4309741"/>
          <a:ext cx="9366032" cy="61906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CaixaDeTexto 10">
            <a:extLst>
              <a:ext uri="{FF2B5EF4-FFF2-40B4-BE49-F238E27FC236}">
                <a16:creationId xmlns:a16="http://schemas.microsoft.com/office/drawing/2014/main" id="{5608117D-29FA-441F-B510-2A472EAFCE73}"/>
              </a:ext>
            </a:extLst>
          </p:cNvPr>
          <p:cNvSpPr txBox="1"/>
          <p:nvPr/>
        </p:nvSpPr>
        <p:spPr>
          <a:xfrm>
            <a:off x="3311734" y="4591033"/>
            <a:ext cx="12387262" cy="59093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 hangingPunct="1"/>
            <a:r>
              <a:rPr lang="pt-BR" sz="5400" b="1" dirty="0">
                <a:solidFill>
                  <a:schemeClr val="bg1"/>
                </a:solidFill>
              </a:rPr>
              <a:t>Versão 2015:</a:t>
            </a:r>
          </a:p>
          <a:p>
            <a:pPr marL="457200" indent="-457200" algn="l" hangingPunct="1">
              <a:buFont typeface="Arial" panose="020B0604020202020204" pitchFamily="34" charset="0"/>
              <a:buChar char="•"/>
            </a:pPr>
            <a:r>
              <a:rPr lang="pt-BR" sz="5400" b="1" dirty="0">
                <a:solidFill>
                  <a:schemeClr val="bg1"/>
                </a:solidFill>
              </a:rPr>
              <a:t>Devem continuar avaliando os riscos, mas também observar OPORTUNIDADES!!!</a:t>
            </a:r>
          </a:p>
          <a:p>
            <a:pPr marL="457200" indent="-457200" algn="l" hangingPunct="1">
              <a:buFont typeface="Arial" panose="020B0604020202020204" pitchFamily="34" charset="0"/>
              <a:buChar char="•"/>
            </a:pPr>
            <a:r>
              <a:rPr lang="pt-BR" sz="5400" b="1" dirty="0">
                <a:solidFill>
                  <a:schemeClr val="bg1"/>
                </a:solidFill>
              </a:rPr>
              <a:t>Determinar sistemática para antecipar cenários e agir preventivamente.</a:t>
            </a:r>
          </a:p>
        </p:txBody>
      </p:sp>
    </p:spTree>
    <p:extLst>
      <p:ext uri="{BB962C8B-B14F-4D97-AF65-F5344CB8AC3E}">
        <p14:creationId xmlns:p14="http://schemas.microsoft.com/office/powerpoint/2010/main" val="2603714882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479479" y="481416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768357" y="649621"/>
            <a:ext cx="5373266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ISO 14001: 2015</a:t>
            </a:r>
          </a:p>
        </p:txBody>
      </p:sp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D4CCA00C-7DFC-4BD3-B6A4-A13A30B78ED1}"/>
              </a:ext>
            </a:extLst>
          </p:cNvPr>
          <p:cNvSpPr txBox="1">
            <a:spLocks/>
          </p:cNvSpPr>
          <p:nvPr/>
        </p:nvSpPr>
        <p:spPr>
          <a:xfrm>
            <a:off x="1323705" y="681154"/>
            <a:ext cx="8652318" cy="444706"/>
          </a:xfrm>
        </p:spPr>
        <p:txBody>
          <a:bodyPr>
            <a:normAutofit fontScale="550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hangingPunct="1"/>
            <a:endParaRPr lang="pt-BR" dirty="0"/>
          </a:p>
        </p:txBody>
      </p:sp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A1ECC081-4BC0-4D7A-A833-4AAD42FDEF60}"/>
              </a:ext>
            </a:extLst>
          </p:cNvPr>
          <p:cNvSpPr txBox="1">
            <a:spLocks/>
          </p:cNvSpPr>
          <p:nvPr/>
        </p:nvSpPr>
        <p:spPr>
          <a:xfrm>
            <a:off x="7256964" y="1969731"/>
            <a:ext cx="10396052" cy="938169"/>
          </a:xfrm>
        </p:spPr>
        <p:txBody>
          <a:bodyPr/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pt-BR" sz="5400" b="1" dirty="0">
                <a:solidFill>
                  <a:schemeClr val="bg1"/>
                </a:solidFill>
              </a:rPr>
              <a:t>Sistema de Gestão Ambiental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DC29087-32A5-4F8E-BE4E-8DADD1741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189" y="3552941"/>
            <a:ext cx="10115550" cy="86012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BF368449-B826-401D-90D7-CE575B1760BC}"/>
              </a:ext>
            </a:extLst>
          </p:cNvPr>
          <p:cNvSpPr txBox="1"/>
          <p:nvPr/>
        </p:nvSpPr>
        <p:spPr>
          <a:xfrm>
            <a:off x="13536785" y="4877631"/>
            <a:ext cx="8232461" cy="25853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285750" indent="-285750" hangingPunct="1">
              <a:buFont typeface="Wingdings" panose="05000000000000000000" pitchFamily="2" charset="2"/>
              <a:buChar char="v"/>
            </a:pPr>
            <a:r>
              <a:rPr lang="pt-BR" sz="5400" b="1" dirty="0">
                <a:solidFill>
                  <a:schemeClr val="bg1"/>
                </a:solidFill>
              </a:rPr>
              <a:t>Alteração na parte de aspectos ambientais: visão de ciclo de vida</a:t>
            </a:r>
          </a:p>
        </p:txBody>
      </p:sp>
    </p:spTree>
    <p:extLst>
      <p:ext uri="{BB962C8B-B14F-4D97-AF65-F5344CB8AC3E}">
        <p14:creationId xmlns:p14="http://schemas.microsoft.com/office/powerpoint/2010/main" val="282672759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505365" y="2251003"/>
            <a:ext cx="5373266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ISO 14001: 2015</a:t>
            </a:r>
          </a:p>
        </p:txBody>
      </p:sp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D4CCA00C-7DFC-4BD3-B6A4-A13A30B78ED1}"/>
              </a:ext>
            </a:extLst>
          </p:cNvPr>
          <p:cNvSpPr txBox="1">
            <a:spLocks/>
          </p:cNvSpPr>
          <p:nvPr/>
        </p:nvSpPr>
        <p:spPr>
          <a:xfrm>
            <a:off x="1323705" y="681154"/>
            <a:ext cx="8652318" cy="444706"/>
          </a:xfrm>
        </p:spPr>
        <p:txBody>
          <a:bodyPr>
            <a:normAutofit fontScale="550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hangingPunct="1"/>
            <a:endParaRPr lang="pt-BR" dirty="0"/>
          </a:p>
        </p:txBody>
      </p:sp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A1ECC081-4BC0-4D7A-A833-4AAD42FDEF60}"/>
              </a:ext>
            </a:extLst>
          </p:cNvPr>
          <p:cNvSpPr txBox="1">
            <a:spLocks/>
          </p:cNvSpPr>
          <p:nvPr/>
        </p:nvSpPr>
        <p:spPr>
          <a:xfrm>
            <a:off x="7256964" y="3502832"/>
            <a:ext cx="10396052" cy="938169"/>
          </a:xfrm>
        </p:spPr>
        <p:txBody>
          <a:bodyPr/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pt-BR" sz="5400" b="1" dirty="0">
                <a:solidFill>
                  <a:schemeClr val="bg1"/>
                </a:solidFill>
              </a:rPr>
              <a:t>Sistema de Gestão Ambiental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F3BC2FD-CCA6-43E1-A2FD-01039ADC69E5}"/>
              </a:ext>
            </a:extLst>
          </p:cNvPr>
          <p:cNvSpPr txBox="1"/>
          <p:nvPr/>
        </p:nvSpPr>
        <p:spPr>
          <a:xfrm>
            <a:off x="3721893" y="4724690"/>
            <a:ext cx="17909381" cy="60016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285750" indent="-285750" algn="l" hangingPunct="1">
              <a:buFont typeface="Arial" panose="020B0604020202020204" pitchFamily="34" charset="0"/>
              <a:buChar char="•"/>
            </a:pPr>
            <a:r>
              <a:rPr lang="pt-BR" sz="4800" b="1" dirty="0">
                <a:solidFill>
                  <a:schemeClr val="bg1"/>
                </a:solidFill>
              </a:rPr>
              <a:t>Requisitos legais: classificar e criar formas de mitigação e eliminação para os significativos.</a:t>
            </a:r>
          </a:p>
          <a:p>
            <a:pPr marL="285750" indent="-285750" algn="l" hangingPunct="1">
              <a:buFont typeface="Arial" panose="020B0604020202020204" pitchFamily="34" charset="0"/>
              <a:buChar char="•"/>
            </a:pPr>
            <a:r>
              <a:rPr lang="pt-BR" sz="4800" b="1" dirty="0">
                <a:solidFill>
                  <a:schemeClr val="bg1"/>
                </a:solidFill>
              </a:rPr>
              <a:t>Mudanças climáticas e escassez de água: desenvolvimento sustentável, proteção do meio ambiente e prevenção da poluição.</a:t>
            </a:r>
          </a:p>
          <a:p>
            <a:pPr marL="285750" indent="-285750" algn="l" hangingPunct="1">
              <a:buFont typeface="Arial" panose="020B0604020202020204" pitchFamily="34" charset="0"/>
              <a:buChar char="•"/>
            </a:pPr>
            <a:r>
              <a:rPr lang="pt-BR" sz="4800" b="1" dirty="0">
                <a:solidFill>
                  <a:schemeClr val="bg1"/>
                </a:solidFill>
              </a:rPr>
              <a:t>Melhoria contínua: melhoria</a:t>
            </a:r>
          </a:p>
          <a:p>
            <a:pPr marL="285750" indent="-285750" algn="l" hangingPunct="1">
              <a:buFont typeface="Arial" panose="020B0604020202020204" pitchFamily="34" charset="0"/>
              <a:buChar char="•"/>
            </a:pPr>
            <a:r>
              <a:rPr lang="pt-BR" sz="4800" b="1" dirty="0">
                <a:solidFill>
                  <a:schemeClr val="bg1"/>
                </a:solidFill>
              </a:rPr>
              <a:t>Ações preventivas: foco preventivo, eliminar ou reduzir riscos. FMEA pode ajudar.</a:t>
            </a:r>
          </a:p>
        </p:txBody>
      </p:sp>
    </p:spTree>
    <p:extLst>
      <p:ext uri="{BB962C8B-B14F-4D97-AF65-F5344CB8AC3E}">
        <p14:creationId xmlns:p14="http://schemas.microsoft.com/office/powerpoint/2010/main" val="2880409584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505365" y="2251003"/>
            <a:ext cx="5373266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ISO 14001: 2015</a:t>
            </a:r>
          </a:p>
        </p:txBody>
      </p:sp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D4CCA00C-7DFC-4BD3-B6A4-A13A30B78ED1}"/>
              </a:ext>
            </a:extLst>
          </p:cNvPr>
          <p:cNvSpPr txBox="1">
            <a:spLocks/>
          </p:cNvSpPr>
          <p:nvPr/>
        </p:nvSpPr>
        <p:spPr>
          <a:xfrm>
            <a:off x="1323705" y="681154"/>
            <a:ext cx="8652318" cy="444706"/>
          </a:xfrm>
        </p:spPr>
        <p:txBody>
          <a:bodyPr>
            <a:normAutofit fontScale="550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hangingPunct="1"/>
            <a:endParaRPr lang="pt-BR" dirty="0"/>
          </a:p>
        </p:txBody>
      </p:sp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A1ECC081-4BC0-4D7A-A833-4AAD42FDEF60}"/>
              </a:ext>
            </a:extLst>
          </p:cNvPr>
          <p:cNvSpPr txBox="1">
            <a:spLocks/>
          </p:cNvSpPr>
          <p:nvPr/>
        </p:nvSpPr>
        <p:spPr>
          <a:xfrm>
            <a:off x="7256964" y="3502832"/>
            <a:ext cx="10396052" cy="938169"/>
          </a:xfrm>
        </p:spPr>
        <p:txBody>
          <a:bodyPr/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pt-BR" sz="5400" b="1" dirty="0">
                <a:solidFill>
                  <a:schemeClr val="bg1"/>
                </a:solidFill>
              </a:rPr>
              <a:t>Sistema de Gestão Ambiental</a:t>
            </a:r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F343C104-8CA7-4B18-A854-5A6DA3A844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2780391"/>
              </p:ext>
            </p:extLst>
          </p:nvPr>
        </p:nvGraphicFramePr>
        <p:xfrm>
          <a:off x="5445480" y="4604162"/>
          <a:ext cx="13493036" cy="6772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80727851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505364" y="2251003"/>
            <a:ext cx="5373267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ISO 45001: 2015</a:t>
            </a:r>
          </a:p>
        </p:txBody>
      </p:sp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D4CCA00C-7DFC-4BD3-B6A4-A13A30B78ED1}"/>
              </a:ext>
            </a:extLst>
          </p:cNvPr>
          <p:cNvSpPr txBox="1">
            <a:spLocks/>
          </p:cNvSpPr>
          <p:nvPr/>
        </p:nvSpPr>
        <p:spPr>
          <a:xfrm>
            <a:off x="1323705" y="681154"/>
            <a:ext cx="8652318" cy="444706"/>
          </a:xfrm>
        </p:spPr>
        <p:txBody>
          <a:bodyPr>
            <a:normAutofit fontScale="550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hangingPunct="1"/>
            <a:endParaRPr lang="pt-BR" dirty="0"/>
          </a:p>
        </p:txBody>
      </p:sp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A1ECC081-4BC0-4D7A-A833-4AAD42FDEF60}"/>
              </a:ext>
            </a:extLst>
          </p:cNvPr>
          <p:cNvSpPr txBox="1">
            <a:spLocks/>
          </p:cNvSpPr>
          <p:nvPr/>
        </p:nvSpPr>
        <p:spPr>
          <a:xfrm>
            <a:off x="5143500" y="3502832"/>
            <a:ext cx="17230725" cy="938169"/>
          </a:xfrm>
        </p:spPr>
        <p:txBody>
          <a:bodyPr/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pt-BR" b="1" dirty="0">
                <a:solidFill>
                  <a:schemeClr val="bg1"/>
                </a:solidFill>
              </a:rPr>
              <a:t>Sistema de Gestão da Segurança e Saúde no trabalho</a:t>
            </a:r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E76F1FB3-72CF-4339-AC3A-C6EE1125CB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0201146"/>
              </p:ext>
            </p:extLst>
          </p:nvPr>
        </p:nvGraphicFramePr>
        <p:xfrm>
          <a:off x="3457575" y="2717797"/>
          <a:ext cx="18573750" cy="91694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49201760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0390223" y="2251004"/>
            <a:ext cx="3603552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dirty="0"/>
              <a:t>O</a:t>
            </a:r>
            <a:r>
              <a:rPr lang="pt-BR" dirty="0"/>
              <a:t>BJETIVO</a:t>
            </a:r>
            <a:endParaRPr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8192741-25DA-4196-B675-0CD8BE9101DD}"/>
              </a:ext>
            </a:extLst>
          </p:cNvPr>
          <p:cNvSpPr txBox="1"/>
          <p:nvPr/>
        </p:nvSpPr>
        <p:spPr>
          <a:xfrm>
            <a:off x="6100011" y="3689643"/>
            <a:ext cx="12200020" cy="60016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</a:rPr>
              <a:t>Estabelecer critérios e elementos para ajudar organizações a proporcionarem um ambiente de trabalho seguro e saudável. </a:t>
            </a:r>
          </a:p>
          <a:p>
            <a:endParaRPr lang="pt-BR" sz="4800" b="1" dirty="0">
              <a:solidFill>
                <a:schemeClr val="bg1"/>
              </a:solidFill>
            </a:endParaRPr>
          </a:p>
          <a:p>
            <a:r>
              <a:rPr lang="pt-BR" sz="4800" b="1" dirty="0">
                <a:solidFill>
                  <a:schemeClr val="bg1"/>
                </a:solidFill>
              </a:rPr>
              <a:t>Evitar mortes, lesões e problemas de saúde e melhoria continua do desempenho de SSO </a:t>
            </a:r>
            <a:r>
              <a:rPr lang="pt-BR" sz="2800" b="1" dirty="0">
                <a:solidFill>
                  <a:schemeClr val="bg1"/>
                </a:solidFill>
                <a:latin typeface="Franklin Gothic Book" panose="020B0503020102020204" pitchFamily="34" charset="0"/>
              </a:rPr>
              <a:t>.</a:t>
            </a:r>
            <a:endParaRPr lang="pt-BR" sz="28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4DFA0F-903F-4B2E-AEDE-F3007304434D}"/>
              </a:ext>
            </a:extLst>
          </p:cNvPr>
          <p:cNvSpPr txBox="1"/>
          <p:nvPr/>
        </p:nvSpPr>
        <p:spPr>
          <a:xfrm>
            <a:off x="5763127" y="10766793"/>
            <a:ext cx="12536904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BALLESTERO-ALVAREZ, 2019</a:t>
            </a:r>
          </a:p>
        </p:txBody>
      </p:sp>
    </p:spTree>
    <p:extLst>
      <p:ext uri="{BB962C8B-B14F-4D97-AF65-F5344CB8AC3E}">
        <p14:creationId xmlns:p14="http://schemas.microsoft.com/office/powerpoint/2010/main" val="55491447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505364" y="2251003"/>
            <a:ext cx="5373267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ISO 45001: 2015</a:t>
            </a:r>
          </a:p>
        </p:txBody>
      </p:sp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D4CCA00C-7DFC-4BD3-B6A4-A13A30B78ED1}"/>
              </a:ext>
            </a:extLst>
          </p:cNvPr>
          <p:cNvSpPr txBox="1">
            <a:spLocks/>
          </p:cNvSpPr>
          <p:nvPr/>
        </p:nvSpPr>
        <p:spPr>
          <a:xfrm>
            <a:off x="1323705" y="681154"/>
            <a:ext cx="8652318" cy="444706"/>
          </a:xfrm>
        </p:spPr>
        <p:txBody>
          <a:bodyPr>
            <a:normAutofit fontScale="550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hangingPunct="1"/>
            <a:endParaRPr lang="pt-BR" dirty="0"/>
          </a:p>
        </p:txBody>
      </p:sp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A1ECC081-4BC0-4D7A-A833-4AAD42FDEF60}"/>
              </a:ext>
            </a:extLst>
          </p:cNvPr>
          <p:cNvSpPr txBox="1">
            <a:spLocks/>
          </p:cNvSpPr>
          <p:nvPr/>
        </p:nvSpPr>
        <p:spPr>
          <a:xfrm>
            <a:off x="5143500" y="3502832"/>
            <a:ext cx="17230725" cy="938169"/>
          </a:xfrm>
        </p:spPr>
        <p:txBody>
          <a:bodyPr/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pt-BR" b="1" dirty="0">
                <a:solidFill>
                  <a:schemeClr val="bg1"/>
                </a:solidFill>
              </a:rPr>
              <a:t>Sistema de Gestão da Segurança e Saúde no trabalho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D88E6FF-72A9-4663-A91A-508F5337130E}"/>
              </a:ext>
            </a:extLst>
          </p:cNvPr>
          <p:cNvSpPr txBox="1"/>
          <p:nvPr/>
        </p:nvSpPr>
        <p:spPr>
          <a:xfrm>
            <a:off x="2828925" y="4341116"/>
            <a:ext cx="20116800" cy="48928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285750" indent="-285750" algn="l" hangingPunct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pt-BR" sz="4400" b="1" dirty="0">
                <a:solidFill>
                  <a:schemeClr val="bg1"/>
                </a:solidFill>
              </a:rPr>
              <a:t>PDCA</a:t>
            </a:r>
          </a:p>
          <a:p>
            <a:pPr marL="285750" indent="-285750" algn="l" hangingPunct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4400" b="1" dirty="0">
                <a:solidFill>
                  <a:schemeClr val="bg1"/>
                </a:solidFill>
              </a:rPr>
              <a:t>Menos prescritiva, usada como ferramenta de melhoria = LIBERDADE!!!</a:t>
            </a:r>
          </a:p>
          <a:p>
            <a:pPr marL="285750" indent="-285750" algn="l" hangingPunct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4400" b="1" dirty="0">
                <a:solidFill>
                  <a:schemeClr val="bg1"/>
                </a:solidFill>
              </a:rPr>
              <a:t>Auxilia as empresas a atingir seu objetivos de SSO sem deixar de lado gestão e objetivos econômicos.</a:t>
            </a:r>
          </a:p>
          <a:p>
            <a:pPr marL="285750" indent="-285750" algn="l" hangingPunct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4400" b="1" dirty="0">
                <a:solidFill>
                  <a:schemeClr val="bg1"/>
                </a:solidFill>
              </a:rPr>
              <a:t>Alta direção é mais importante nessa norma, política de SSO com objetivos e processos para atingir planejamento estratégico.</a:t>
            </a:r>
          </a:p>
        </p:txBody>
      </p:sp>
    </p:spTree>
    <p:extLst>
      <p:ext uri="{BB962C8B-B14F-4D97-AF65-F5344CB8AC3E}">
        <p14:creationId xmlns:p14="http://schemas.microsoft.com/office/powerpoint/2010/main" val="381261424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Google Shape;678;g12d01cd1ae5_0_7">
            <a:extLst>
              <a:ext uri="{FF2B5EF4-FFF2-40B4-BE49-F238E27FC236}">
                <a16:creationId xmlns:a16="http://schemas.microsoft.com/office/drawing/2014/main" id="{1EA07E1A-CBB0-4B3D-86FE-1CD514E9126E}"/>
              </a:ext>
            </a:extLst>
          </p:cNvPr>
          <p:cNvSpPr/>
          <p:nvPr/>
        </p:nvSpPr>
        <p:spPr>
          <a:xfrm>
            <a:off x="7586610" y="7597812"/>
            <a:ext cx="2488907" cy="2403026"/>
          </a:xfrm>
          <a:prstGeom prst="ellipse">
            <a:avLst/>
          </a:prstGeom>
          <a:solidFill>
            <a:srgbClr val="3C78D8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1D4AAADD-ECD4-4243-B221-1DA34C61FF34}"/>
              </a:ext>
            </a:extLst>
          </p:cNvPr>
          <p:cNvGrpSpPr/>
          <p:nvPr/>
        </p:nvGrpSpPr>
        <p:grpSpPr>
          <a:xfrm>
            <a:off x="4486276" y="400050"/>
            <a:ext cx="13651386" cy="11115675"/>
            <a:chOff x="8457290" y="4251022"/>
            <a:chExt cx="6891763" cy="6149329"/>
          </a:xfrm>
        </p:grpSpPr>
        <p:sp>
          <p:nvSpPr>
            <p:cNvPr id="5" name="Google Shape;665;g12d01cd1ae5_0_7">
              <a:extLst>
                <a:ext uri="{FF2B5EF4-FFF2-40B4-BE49-F238E27FC236}">
                  <a16:creationId xmlns:a16="http://schemas.microsoft.com/office/drawing/2014/main" id="{C3D397A8-ADEB-4269-9DEE-68CE1EF332A8}"/>
                </a:ext>
              </a:extLst>
            </p:cNvPr>
            <p:cNvSpPr/>
            <p:nvPr/>
          </p:nvSpPr>
          <p:spPr>
            <a:xfrm rot="15002667">
              <a:off x="11065806" y="9241977"/>
              <a:ext cx="935403" cy="935403"/>
            </a:xfrm>
            <a:prstGeom prst="ellipse">
              <a:avLst/>
            </a:prstGeom>
            <a:solidFill>
              <a:srgbClr val="A1C3F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666;g12d01cd1ae5_0_7">
              <a:extLst>
                <a:ext uri="{FF2B5EF4-FFF2-40B4-BE49-F238E27FC236}">
                  <a16:creationId xmlns:a16="http://schemas.microsoft.com/office/drawing/2014/main" id="{5385B86B-7232-4C03-97C7-5DEA6359A42A}"/>
                </a:ext>
              </a:extLst>
            </p:cNvPr>
            <p:cNvSpPr/>
            <p:nvPr/>
          </p:nvSpPr>
          <p:spPr>
            <a:xfrm rot="15000614">
              <a:off x="9905788" y="5771153"/>
              <a:ext cx="702850" cy="702850"/>
            </a:xfrm>
            <a:prstGeom prst="ellipse">
              <a:avLst/>
            </a:prstGeom>
            <a:solidFill>
              <a:srgbClr val="A1C3F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667;g12d01cd1ae5_0_7">
              <a:extLst>
                <a:ext uri="{FF2B5EF4-FFF2-40B4-BE49-F238E27FC236}">
                  <a16:creationId xmlns:a16="http://schemas.microsoft.com/office/drawing/2014/main" id="{2694E280-E68C-48AF-9739-FB21FE248955}"/>
                </a:ext>
              </a:extLst>
            </p:cNvPr>
            <p:cNvSpPr/>
            <p:nvPr/>
          </p:nvSpPr>
          <p:spPr>
            <a:xfrm rot="15001161">
              <a:off x="8817557" y="6684441"/>
              <a:ext cx="1913373" cy="1913373"/>
            </a:xfrm>
            <a:prstGeom prst="ellipse">
              <a:avLst/>
            </a:prstGeom>
            <a:solidFill>
              <a:srgbClr val="A1C3F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669;g12d01cd1ae5_0_7">
              <a:extLst>
                <a:ext uri="{FF2B5EF4-FFF2-40B4-BE49-F238E27FC236}">
                  <a16:creationId xmlns:a16="http://schemas.microsoft.com/office/drawing/2014/main" id="{AB9A0D54-4BAA-46CE-9B02-ECC43AB64823}"/>
                </a:ext>
              </a:extLst>
            </p:cNvPr>
            <p:cNvSpPr/>
            <p:nvPr/>
          </p:nvSpPr>
          <p:spPr>
            <a:xfrm rot="15002134">
              <a:off x="8457290" y="6463047"/>
              <a:ext cx="1003692" cy="1003692"/>
            </a:xfrm>
            <a:prstGeom prst="ellipse">
              <a:avLst/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670;g12d01cd1ae5_0_7">
              <a:extLst>
                <a:ext uri="{FF2B5EF4-FFF2-40B4-BE49-F238E27FC236}">
                  <a16:creationId xmlns:a16="http://schemas.microsoft.com/office/drawing/2014/main" id="{38A0C7BE-D7BF-4682-A15B-6B6359CB4DDF}"/>
                </a:ext>
              </a:extLst>
            </p:cNvPr>
            <p:cNvSpPr/>
            <p:nvPr/>
          </p:nvSpPr>
          <p:spPr>
            <a:xfrm rot="15002299">
              <a:off x="10917266" y="5102287"/>
              <a:ext cx="437421" cy="437421"/>
            </a:xfrm>
            <a:prstGeom prst="ellipse">
              <a:avLst/>
            </a:prstGeom>
            <a:solidFill>
              <a:srgbClr val="A1C3F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0" name="Google Shape;671;g12d01cd1ae5_0_7">
              <a:extLst>
                <a:ext uri="{FF2B5EF4-FFF2-40B4-BE49-F238E27FC236}">
                  <a16:creationId xmlns:a16="http://schemas.microsoft.com/office/drawing/2014/main" id="{A5D42732-0421-4BAD-B39C-474B18C016AA}"/>
                </a:ext>
              </a:extLst>
            </p:cNvPr>
            <p:cNvGrpSpPr/>
            <p:nvPr/>
          </p:nvGrpSpPr>
          <p:grpSpPr>
            <a:xfrm>
              <a:off x="9890453" y="5561124"/>
              <a:ext cx="4046584" cy="4046584"/>
              <a:chOff x="4447194" y="1815766"/>
              <a:chExt cx="2440200" cy="2440200"/>
            </a:xfrm>
          </p:grpSpPr>
          <p:sp>
            <p:nvSpPr>
              <p:cNvPr id="11" name="Google Shape;672;g12d01cd1ae5_0_7">
                <a:extLst>
                  <a:ext uri="{FF2B5EF4-FFF2-40B4-BE49-F238E27FC236}">
                    <a16:creationId xmlns:a16="http://schemas.microsoft.com/office/drawing/2014/main" id="{FB294D32-DBCF-42A3-8D5F-20C334EF4263}"/>
                  </a:ext>
                </a:extLst>
              </p:cNvPr>
              <p:cNvSpPr/>
              <p:nvPr/>
            </p:nvSpPr>
            <p:spPr>
              <a:xfrm>
                <a:off x="4447194" y="1815766"/>
                <a:ext cx="2440200" cy="2440200"/>
              </a:xfrm>
              <a:prstGeom prst="ellipse">
                <a:avLst/>
              </a:prstGeom>
              <a:solidFill>
                <a:srgbClr val="0944A1"/>
              </a:solidFill>
              <a:ln>
                <a:noFill/>
              </a:ln>
              <a:effectLst>
                <a:outerShdw blurRad="228600" dist="50800" dir="5400000" algn="tl" rotWithShape="0">
                  <a:srgbClr val="000000">
                    <a:alpha val="54900"/>
                  </a:srgb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" name="Google Shape;673;g12d01cd1ae5_0_7">
                <a:extLst>
                  <a:ext uri="{FF2B5EF4-FFF2-40B4-BE49-F238E27FC236}">
                    <a16:creationId xmlns:a16="http://schemas.microsoft.com/office/drawing/2014/main" id="{DCD1E582-7CDC-4BB6-882F-91D419DB8486}"/>
                  </a:ext>
                </a:extLst>
              </p:cNvPr>
              <p:cNvSpPr txBox="1"/>
              <p:nvPr/>
            </p:nvSpPr>
            <p:spPr>
              <a:xfrm>
                <a:off x="4735950" y="2504275"/>
                <a:ext cx="1862700" cy="116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6000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Você consegue identificar outros padrões?</a:t>
                </a:r>
                <a:endParaRPr sz="60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3" name="Google Shape;674;g12d01cd1ae5_0_7">
              <a:extLst>
                <a:ext uri="{FF2B5EF4-FFF2-40B4-BE49-F238E27FC236}">
                  <a16:creationId xmlns:a16="http://schemas.microsoft.com/office/drawing/2014/main" id="{1EC3ADBB-03EE-4E40-92BE-04D8A84FFFF3}"/>
                </a:ext>
              </a:extLst>
            </p:cNvPr>
            <p:cNvGrpSpPr/>
            <p:nvPr/>
          </p:nvGrpSpPr>
          <p:grpSpPr>
            <a:xfrm>
              <a:off x="12844025" y="7997261"/>
              <a:ext cx="2403090" cy="2403090"/>
              <a:chOff x="3490737" y="1374053"/>
              <a:chExt cx="1423800" cy="1423800"/>
            </a:xfrm>
          </p:grpSpPr>
          <p:sp>
            <p:nvSpPr>
              <p:cNvPr id="14" name="Google Shape;675;g12d01cd1ae5_0_7">
                <a:extLst>
                  <a:ext uri="{FF2B5EF4-FFF2-40B4-BE49-F238E27FC236}">
                    <a16:creationId xmlns:a16="http://schemas.microsoft.com/office/drawing/2014/main" id="{CC08BFC4-FE62-4423-BA9A-C943682EEB77}"/>
                  </a:ext>
                </a:extLst>
              </p:cNvPr>
              <p:cNvSpPr/>
              <p:nvPr/>
            </p:nvSpPr>
            <p:spPr>
              <a:xfrm>
                <a:off x="3490737" y="1374053"/>
                <a:ext cx="1423800" cy="1423800"/>
              </a:xfrm>
              <a:prstGeom prst="ellipse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228600" dist="50800" dir="5400000" algn="tl" rotWithShape="0">
                  <a:srgbClr val="000000">
                    <a:alpha val="54900"/>
                  </a:srgb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dirty="0"/>
              </a:p>
            </p:txBody>
          </p:sp>
          <p:sp>
            <p:nvSpPr>
              <p:cNvPr id="15" name="Google Shape;676;g12d01cd1ae5_0_7">
                <a:extLst>
                  <a:ext uri="{FF2B5EF4-FFF2-40B4-BE49-F238E27FC236}">
                    <a16:creationId xmlns:a16="http://schemas.microsoft.com/office/drawing/2014/main" id="{0088CBF3-2DAF-465B-8274-611459AAD8FD}"/>
                  </a:ext>
                </a:extLst>
              </p:cNvPr>
              <p:cNvSpPr txBox="1"/>
              <p:nvPr/>
            </p:nvSpPr>
            <p:spPr>
              <a:xfrm>
                <a:off x="3718754" y="1613603"/>
                <a:ext cx="967800" cy="94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600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Da sociedade das organizações em seu ramo de atuação?</a:t>
                </a:r>
                <a:endParaRPr sz="36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7" name="Google Shape;679;g12d01cd1ae5_0_7">
              <a:extLst>
                <a:ext uri="{FF2B5EF4-FFF2-40B4-BE49-F238E27FC236}">
                  <a16:creationId xmlns:a16="http://schemas.microsoft.com/office/drawing/2014/main" id="{5691BA18-877C-43AC-917D-02B0A1DCE9D7}"/>
                </a:ext>
              </a:extLst>
            </p:cNvPr>
            <p:cNvSpPr txBox="1"/>
            <p:nvPr/>
          </p:nvSpPr>
          <p:spPr>
            <a:xfrm>
              <a:off x="8984354" y="8319620"/>
              <a:ext cx="1685202" cy="1870411"/>
            </a:xfrm>
            <a:prstGeom prst="flowChartConnector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8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Quais garantem comércio justo ou segurança?</a:t>
              </a:r>
              <a:endParaRPr sz="28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8" name="Google Shape;680;g12d01cd1ae5_0_7">
              <a:extLst>
                <a:ext uri="{FF2B5EF4-FFF2-40B4-BE49-F238E27FC236}">
                  <a16:creationId xmlns:a16="http://schemas.microsoft.com/office/drawing/2014/main" id="{FB824529-BE0D-4251-9030-D74E1EECCCDD}"/>
                </a:ext>
              </a:extLst>
            </p:cNvPr>
            <p:cNvGrpSpPr/>
            <p:nvPr/>
          </p:nvGrpSpPr>
          <p:grpSpPr>
            <a:xfrm>
              <a:off x="12742075" y="4251022"/>
              <a:ext cx="2606978" cy="2606978"/>
              <a:chOff x="3490737" y="1374053"/>
              <a:chExt cx="1423800" cy="1423800"/>
            </a:xfrm>
          </p:grpSpPr>
          <p:sp>
            <p:nvSpPr>
              <p:cNvPr id="19" name="Google Shape;681;g12d01cd1ae5_0_7">
                <a:extLst>
                  <a:ext uri="{FF2B5EF4-FFF2-40B4-BE49-F238E27FC236}">
                    <a16:creationId xmlns:a16="http://schemas.microsoft.com/office/drawing/2014/main" id="{7C4BA580-CCB8-4E23-BECF-D94DC564B10F}"/>
                  </a:ext>
                </a:extLst>
              </p:cNvPr>
              <p:cNvSpPr/>
              <p:nvPr/>
            </p:nvSpPr>
            <p:spPr>
              <a:xfrm>
                <a:off x="3490737" y="1374053"/>
                <a:ext cx="1423800" cy="1423800"/>
              </a:xfrm>
              <a:prstGeom prst="ellipse">
                <a:avLst/>
              </a:prstGeom>
              <a:solidFill>
                <a:srgbClr val="6D9EEB"/>
              </a:solidFill>
              <a:ln>
                <a:noFill/>
              </a:ln>
              <a:effectLst>
                <a:outerShdw blurRad="228600" dist="50800" dir="5400000" algn="tl" rotWithShape="0">
                  <a:srgbClr val="000000">
                    <a:alpha val="54900"/>
                  </a:srgb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682;g12d01cd1ae5_0_7">
                <a:extLst>
                  <a:ext uri="{FF2B5EF4-FFF2-40B4-BE49-F238E27FC236}">
                    <a16:creationId xmlns:a16="http://schemas.microsoft.com/office/drawing/2014/main" id="{9F2CE781-621B-44EC-B083-1159EBCC1D7A}"/>
                  </a:ext>
                </a:extLst>
              </p:cNvPr>
              <p:cNvSpPr txBox="1"/>
              <p:nvPr/>
            </p:nvSpPr>
            <p:spPr>
              <a:xfrm>
                <a:off x="3718754" y="1613603"/>
                <a:ext cx="967800" cy="94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4000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Algum deles é ligado à satisfação do cliente?</a:t>
                </a:r>
                <a:endParaRPr sz="40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702019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505364" y="2251003"/>
            <a:ext cx="5373267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ISO 45001: 2015</a:t>
            </a:r>
          </a:p>
        </p:txBody>
      </p:sp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D4CCA00C-7DFC-4BD3-B6A4-A13A30B78ED1}"/>
              </a:ext>
            </a:extLst>
          </p:cNvPr>
          <p:cNvSpPr txBox="1">
            <a:spLocks/>
          </p:cNvSpPr>
          <p:nvPr/>
        </p:nvSpPr>
        <p:spPr>
          <a:xfrm>
            <a:off x="1323705" y="681154"/>
            <a:ext cx="8652318" cy="444706"/>
          </a:xfrm>
        </p:spPr>
        <p:txBody>
          <a:bodyPr>
            <a:normAutofit fontScale="550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hangingPunct="1"/>
            <a:endParaRPr lang="pt-BR" dirty="0"/>
          </a:p>
        </p:txBody>
      </p:sp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A1ECC081-4BC0-4D7A-A833-4AAD42FDEF60}"/>
              </a:ext>
            </a:extLst>
          </p:cNvPr>
          <p:cNvSpPr txBox="1">
            <a:spLocks/>
          </p:cNvSpPr>
          <p:nvPr/>
        </p:nvSpPr>
        <p:spPr>
          <a:xfrm>
            <a:off x="5143500" y="3502832"/>
            <a:ext cx="17230725" cy="938169"/>
          </a:xfrm>
        </p:spPr>
        <p:txBody>
          <a:bodyPr/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pt-BR" b="1" dirty="0">
                <a:solidFill>
                  <a:schemeClr val="bg1"/>
                </a:solidFill>
              </a:rPr>
              <a:t>Sistema de Gestão da Segurança e Saúde no trabalho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C1732F6-357C-4406-ADE7-130DD39B92C2}"/>
              </a:ext>
            </a:extLst>
          </p:cNvPr>
          <p:cNvSpPr txBox="1"/>
          <p:nvPr/>
        </p:nvSpPr>
        <p:spPr>
          <a:xfrm>
            <a:off x="2491369" y="5158772"/>
            <a:ext cx="12387262" cy="45243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hangingPunct="1"/>
            <a:r>
              <a:rPr lang="pt-BR" sz="4800" b="1" dirty="0">
                <a:solidFill>
                  <a:schemeClr val="bg1"/>
                </a:solidFill>
              </a:rPr>
              <a:t>É mais barato precaver-se e evitar os acidentes e os consequentes afastamentos, investindo na saúde e segurança do trabalhador.</a:t>
            </a:r>
          </a:p>
          <a:p>
            <a:pPr hangingPunct="1"/>
            <a:endParaRPr lang="pt-BR" sz="4800" b="1" dirty="0">
              <a:solidFill>
                <a:schemeClr val="bg1"/>
              </a:solidFill>
            </a:endParaRPr>
          </a:p>
          <a:p>
            <a:pPr hangingPunct="1"/>
            <a:r>
              <a:rPr lang="pt-BR" sz="4800" b="1" dirty="0">
                <a:solidFill>
                  <a:schemeClr val="bg1"/>
                </a:solidFill>
              </a:rPr>
              <a:t>Ver o trabalhador como SER HUMANO.</a:t>
            </a:r>
          </a:p>
        </p:txBody>
      </p:sp>
      <p:pic>
        <p:nvPicPr>
          <p:cNvPr id="11" name="Imagem 10" descr="Mulher em contato com criança">
            <a:extLst>
              <a:ext uri="{FF2B5EF4-FFF2-40B4-BE49-F238E27FC236}">
                <a16:creationId xmlns:a16="http://schemas.microsoft.com/office/drawing/2014/main" id="{EDD041F3-F3BA-468E-BD9D-048BDD1E87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7082" y="5435600"/>
            <a:ext cx="5759101" cy="3839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9149221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2B1D392C-24B4-4C47-8C62-F0CE7B3B31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1610841"/>
              </p:ext>
            </p:extLst>
          </p:nvPr>
        </p:nvGraphicFramePr>
        <p:xfrm>
          <a:off x="5144622" y="2210130"/>
          <a:ext cx="14308355" cy="7943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Gráfico 8" descr="Cérebro na cabeça com preenchimento sólido">
            <a:extLst>
              <a:ext uri="{FF2B5EF4-FFF2-40B4-BE49-F238E27FC236}">
                <a16:creationId xmlns:a16="http://schemas.microsoft.com/office/drawing/2014/main" id="{7A70F9F2-FB82-4F27-A6C8-E564010CA9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226057" y="8918657"/>
            <a:ext cx="2368468" cy="236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069793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10313281" y="2251003"/>
            <a:ext cx="3757439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E AGORA?</a:t>
            </a:r>
          </a:p>
        </p:txBody>
      </p:sp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D4CCA00C-7DFC-4BD3-B6A4-A13A30B78ED1}"/>
              </a:ext>
            </a:extLst>
          </p:cNvPr>
          <p:cNvSpPr txBox="1">
            <a:spLocks/>
          </p:cNvSpPr>
          <p:nvPr/>
        </p:nvSpPr>
        <p:spPr>
          <a:xfrm>
            <a:off x="1323705" y="681154"/>
            <a:ext cx="8652318" cy="444706"/>
          </a:xfrm>
        </p:spPr>
        <p:txBody>
          <a:bodyPr>
            <a:normAutofit fontScale="55000" lnSpcReduction="20000"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hangingPunct="1"/>
            <a:endParaRPr lang="pt-BR" dirty="0"/>
          </a:p>
        </p:txBody>
      </p:sp>
      <p:sp>
        <p:nvSpPr>
          <p:cNvPr id="12" name="TÍTULO">
            <a:extLst>
              <a:ext uri="{FF2B5EF4-FFF2-40B4-BE49-F238E27FC236}">
                <a16:creationId xmlns:a16="http://schemas.microsoft.com/office/drawing/2014/main" id="{E59BDC55-9063-4572-9B33-3A3458F35B7C}"/>
              </a:ext>
            </a:extLst>
          </p:cNvPr>
          <p:cNvSpPr txBox="1"/>
          <p:nvPr/>
        </p:nvSpPr>
        <p:spPr>
          <a:xfrm>
            <a:off x="5592102" y="5248977"/>
            <a:ext cx="13154467" cy="4534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sz="7200" dirty="0">
                <a:solidFill>
                  <a:srgbClr val="7030A0"/>
                </a:solidFill>
                <a:highlight>
                  <a:srgbClr val="FFFF00"/>
                </a:highlight>
              </a:rPr>
              <a:t>Como alcançar a satisfação dos clientes e promover melhorias utilizando normalização?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8A3D65B-FB73-4BB2-BEF5-31708B292CDC}"/>
              </a:ext>
            </a:extLst>
          </p:cNvPr>
          <p:cNvSpPr txBox="1"/>
          <p:nvPr/>
        </p:nvSpPr>
        <p:spPr>
          <a:xfrm rot="20744306">
            <a:off x="2343256" y="4115020"/>
            <a:ext cx="4980744" cy="718145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pt-BR" sz="40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VOCÊ JÁ SABE!</a:t>
            </a:r>
          </a:p>
        </p:txBody>
      </p:sp>
      <p:cxnSp>
        <p:nvCxnSpPr>
          <p:cNvPr id="4" name="Conector: Curvo 3">
            <a:extLst>
              <a:ext uri="{FF2B5EF4-FFF2-40B4-BE49-F238E27FC236}">
                <a16:creationId xmlns:a16="http://schemas.microsoft.com/office/drawing/2014/main" id="{549059C5-2298-4BB2-8F09-0B40A865088D}"/>
              </a:ext>
            </a:extLst>
          </p:cNvPr>
          <p:cNvCxnSpPr>
            <a:cxnSpLocks/>
          </p:cNvCxnSpPr>
          <p:nvPr/>
        </p:nvCxnSpPr>
        <p:spPr>
          <a:xfrm rot="16200000" flipV="1">
            <a:off x="5152913" y="4838587"/>
            <a:ext cx="924151" cy="885825"/>
          </a:xfrm>
          <a:prstGeom prst="curvedConnector3">
            <a:avLst/>
          </a:prstGeom>
          <a:noFill/>
          <a:ln w="76200" cap="flat">
            <a:solidFill>
              <a:srgbClr val="FFFF00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83501854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Telas-para-PPTTela-2.png" descr="Telas-para-PPTTela-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Nome…"/>
          <p:cNvSpPr txBox="1"/>
          <p:nvPr/>
        </p:nvSpPr>
        <p:spPr>
          <a:xfrm>
            <a:off x="7917312" y="7655813"/>
            <a:ext cx="8803376" cy="12999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70000"/>
              </a:lnSpc>
              <a:defRPr sz="55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pt-BR" dirty="0"/>
              <a:t>Caroline </a:t>
            </a:r>
            <a:endParaRPr dirty="0"/>
          </a:p>
          <a:p>
            <a:pPr>
              <a:lnSpc>
                <a:spcPct val="70000"/>
              </a:lnSpc>
              <a:defRPr sz="5500" b="1">
                <a:solidFill>
                  <a:srgbClr val="FFFFFF"/>
                </a:solidFill>
              </a:defRPr>
            </a:pPr>
            <a:r>
              <a:rPr lang="pt-BR" dirty="0"/>
              <a:t>Wolf Trentini Schipfer</a:t>
            </a:r>
            <a:endParaRPr dirty="0"/>
          </a:p>
        </p:txBody>
      </p:sp>
      <p:sp>
        <p:nvSpPr>
          <p:cNvPr id="136" name="@Instagram"/>
          <p:cNvSpPr txBox="1"/>
          <p:nvPr/>
        </p:nvSpPr>
        <p:spPr>
          <a:xfrm>
            <a:off x="11471327" y="9338453"/>
            <a:ext cx="4049694" cy="475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34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@</a:t>
            </a:r>
            <a:r>
              <a:rPr lang="pt-BR" dirty="0" err="1"/>
              <a:t>carol_trentini</a:t>
            </a:r>
            <a:r>
              <a:rPr dirty="0"/>
              <a:t>  </a:t>
            </a:r>
          </a:p>
        </p:txBody>
      </p:sp>
      <p:pic>
        <p:nvPicPr>
          <p:cNvPr id="137" name="Imagem" descr="Image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8450" y="9099409"/>
            <a:ext cx="875961" cy="875969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A7747619-61EC-4F0F-A999-7856397821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7813335"/>
              </p:ext>
            </p:extLst>
          </p:nvPr>
        </p:nvGraphicFramePr>
        <p:xfrm>
          <a:off x="7419975" y="1238250"/>
          <a:ext cx="9544050" cy="6705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Imagem 5">
            <a:extLst>
              <a:ext uri="{FF2B5EF4-FFF2-40B4-BE49-F238E27FC236}">
                <a16:creationId xmlns:a16="http://schemas.microsoft.com/office/drawing/2014/main" id="{1737A391-C2A2-4486-A663-A75AC294ABB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070" y="1964385"/>
            <a:ext cx="4285860" cy="504722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Telas-para-PPTTela-5.png" descr="Telas-para-PPTTela-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5725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313004" y="2251004"/>
            <a:ext cx="5757987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PADRONIZAÇÃO</a:t>
            </a:r>
            <a:endParaRPr dirty="0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4DE0BB24-9AC7-4827-BECC-38A8F24047E5}"/>
              </a:ext>
            </a:extLst>
          </p:cNvPr>
          <p:cNvGrpSpPr/>
          <p:nvPr/>
        </p:nvGrpSpPr>
        <p:grpSpPr>
          <a:xfrm>
            <a:off x="7531345" y="3521004"/>
            <a:ext cx="9321309" cy="7752118"/>
            <a:chOff x="5131702" y="3588911"/>
            <a:chExt cx="5468203" cy="4387706"/>
          </a:xfrm>
          <a:solidFill>
            <a:schemeClr val="accent2">
              <a:lumMod val="20000"/>
              <a:lumOff val="80000"/>
            </a:schemeClr>
          </a:solidFill>
        </p:grpSpPr>
        <p:grpSp>
          <p:nvGrpSpPr>
            <p:cNvPr id="5" name="Google Shape;643;g12d01cd1ae5_0_0">
              <a:extLst>
                <a:ext uri="{FF2B5EF4-FFF2-40B4-BE49-F238E27FC236}">
                  <a16:creationId xmlns:a16="http://schemas.microsoft.com/office/drawing/2014/main" id="{4F4FF4BD-E0F9-4301-8BD0-117F16CEB2A5}"/>
                </a:ext>
              </a:extLst>
            </p:cNvPr>
            <p:cNvGrpSpPr/>
            <p:nvPr/>
          </p:nvGrpSpPr>
          <p:grpSpPr>
            <a:xfrm>
              <a:off x="5131702" y="3588911"/>
              <a:ext cx="2733990" cy="3693378"/>
              <a:chOff x="2744034" y="1146343"/>
              <a:chExt cx="1827900" cy="2399700"/>
            </a:xfrm>
            <a:grpFill/>
          </p:grpSpPr>
          <p:sp>
            <p:nvSpPr>
              <p:cNvPr id="6" name="Google Shape;644;g12d01cd1ae5_0_0">
                <a:extLst>
                  <a:ext uri="{FF2B5EF4-FFF2-40B4-BE49-F238E27FC236}">
                    <a16:creationId xmlns:a16="http://schemas.microsoft.com/office/drawing/2014/main" id="{89D8834F-A8D4-481A-8596-3C34F279D4E3}"/>
                  </a:ext>
                </a:extLst>
              </p:cNvPr>
              <p:cNvSpPr/>
              <p:nvPr/>
            </p:nvSpPr>
            <p:spPr>
              <a:xfrm rot="-5400000">
                <a:off x="2458134" y="1432243"/>
                <a:ext cx="2399700" cy="1827900"/>
              </a:xfrm>
              <a:prstGeom prst="rightArrowCallout">
                <a:avLst>
                  <a:gd name="adj1" fmla="val 9283"/>
                  <a:gd name="adj2" fmla="val 13570"/>
                  <a:gd name="adj3" fmla="val 16082"/>
                  <a:gd name="adj4" fmla="val 81236"/>
                </a:avLst>
              </a:prstGeom>
              <a:grpFill/>
              <a:ln>
                <a:solidFill>
                  <a:srgbClr val="5D41F2"/>
                </a:solidFill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" name="Google Shape;645;g12d01cd1ae5_0_0">
                <a:extLst>
                  <a:ext uri="{FF2B5EF4-FFF2-40B4-BE49-F238E27FC236}">
                    <a16:creationId xmlns:a16="http://schemas.microsoft.com/office/drawing/2014/main" id="{1DB036D5-8B2A-4BC5-B599-43A17972AEEC}"/>
                  </a:ext>
                </a:extLst>
              </p:cNvPr>
              <p:cNvSpPr/>
              <p:nvPr/>
            </p:nvSpPr>
            <p:spPr>
              <a:xfrm flipH="1">
                <a:off x="2832600" y="1686400"/>
                <a:ext cx="1649400" cy="1769700"/>
              </a:xfrm>
              <a:prstGeom prst="snip1Rect">
                <a:avLst>
                  <a:gd name="adj" fmla="val 0"/>
                </a:avLst>
              </a:prstGeom>
              <a:grpFill/>
              <a:ln>
                <a:solidFill>
                  <a:srgbClr val="5D41F2"/>
                </a:solidFill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" name="Google Shape;646;g12d01cd1ae5_0_0">
                <a:extLst>
                  <a:ext uri="{FF2B5EF4-FFF2-40B4-BE49-F238E27FC236}">
                    <a16:creationId xmlns:a16="http://schemas.microsoft.com/office/drawing/2014/main" id="{F8E43120-4724-4165-A3FD-CCC512070565}"/>
                  </a:ext>
                </a:extLst>
              </p:cNvPr>
              <p:cNvSpPr txBox="1"/>
              <p:nvPr/>
            </p:nvSpPr>
            <p:spPr>
              <a:xfrm>
                <a:off x="2966450" y="1795520"/>
                <a:ext cx="1383000" cy="1476000"/>
              </a:xfrm>
              <a:prstGeom prst="rect">
                <a:avLst/>
              </a:prstGeom>
              <a:grpFill/>
              <a:ln>
                <a:solidFill>
                  <a:srgbClr val="5D41F2"/>
                </a:solidFill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lvl="1">
                  <a:lnSpc>
                    <a:spcPct val="115000"/>
                  </a:lnSpc>
                </a:pPr>
                <a:r>
                  <a:rPr lang="pt-BR" sz="4000" dirty="0">
                    <a:solidFill>
                      <a:schemeClr val="tx1"/>
                    </a:solidFill>
                    <a:latin typeface="Roboto"/>
                    <a:ea typeface="Roboto"/>
                    <a:cs typeface="Roboto"/>
                    <a:sym typeface="Roboto"/>
                  </a:rPr>
                  <a:t>Garante uniformidade e conformidade</a:t>
                </a:r>
                <a:endParaRPr sz="40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" name="Google Shape;647;g12d01cd1ae5_0_0">
              <a:extLst>
                <a:ext uri="{FF2B5EF4-FFF2-40B4-BE49-F238E27FC236}">
                  <a16:creationId xmlns:a16="http://schemas.microsoft.com/office/drawing/2014/main" id="{8D099312-CC15-4A9A-AFD1-EABA772921D4}"/>
                </a:ext>
              </a:extLst>
            </p:cNvPr>
            <p:cNvGrpSpPr/>
            <p:nvPr/>
          </p:nvGrpSpPr>
          <p:grpSpPr>
            <a:xfrm>
              <a:off x="7865915" y="4283239"/>
              <a:ext cx="2733990" cy="3693378"/>
              <a:chOff x="4572084" y="1597469"/>
              <a:chExt cx="1827900" cy="2399700"/>
            </a:xfrm>
            <a:grpFill/>
          </p:grpSpPr>
          <p:sp>
            <p:nvSpPr>
              <p:cNvPr id="10" name="Google Shape;648;g12d01cd1ae5_0_0">
                <a:extLst>
                  <a:ext uri="{FF2B5EF4-FFF2-40B4-BE49-F238E27FC236}">
                    <a16:creationId xmlns:a16="http://schemas.microsoft.com/office/drawing/2014/main" id="{8778E564-5D73-43AB-8BE3-6BFBAC46A568}"/>
                  </a:ext>
                </a:extLst>
              </p:cNvPr>
              <p:cNvSpPr/>
              <p:nvPr/>
            </p:nvSpPr>
            <p:spPr>
              <a:xfrm rot="5400000">
                <a:off x="4286184" y="1883369"/>
                <a:ext cx="2399700" cy="1827900"/>
              </a:xfrm>
              <a:prstGeom prst="rightArrowCallout">
                <a:avLst>
                  <a:gd name="adj1" fmla="val 9283"/>
                  <a:gd name="adj2" fmla="val 13570"/>
                  <a:gd name="adj3" fmla="val 16082"/>
                  <a:gd name="adj4" fmla="val 81236"/>
                </a:avLst>
              </a:prstGeom>
              <a:grpFill/>
              <a:ln>
                <a:solidFill>
                  <a:srgbClr val="5D41F2"/>
                </a:solidFill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" name="Google Shape;649;g12d01cd1ae5_0_0">
                <a:extLst>
                  <a:ext uri="{FF2B5EF4-FFF2-40B4-BE49-F238E27FC236}">
                    <a16:creationId xmlns:a16="http://schemas.microsoft.com/office/drawing/2014/main" id="{E2891AC1-CDAF-498F-8810-09541D4AE8FE}"/>
                  </a:ext>
                </a:extLst>
              </p:cNvPr>
              <p:cNvSpPr/>
              <p:nvPr/>
            </p:nvSpPr>
            <p:spPr>
              <a:xfrm rot="10800000" flipH="1">
                <a:off x="4662018" y="1687411"/>
                <a:ext cx="1649400" cy="1769700"/>
              </a:xfrm>
              <a:prstGeom prst="snip1Rect">
                <a:avLst>
                  <a:gd name="adj" fmla="val 0"/>
                </a:avLst>
              </a:prstGeom>
              <a:grpFill/>
              <a:ln>
                <a:solidFill>
                  <a:srgbClr val="5D41F2"/>
                </a:solidFill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" name="Google Shape;650;g12d01cd1ae5_0_0">
                <a:extLst>
                  <a:ext uri="{FF2B5EF4-FFF2-40B4-BE49-F238E27FC236}">
                    <a16:creationId xmlns:a16="http://schemas.microsoft.com/office/drawing/2014/main" id="{DC084EE6-B7C0-49D4-8665-858838B11A51}"/>
                  </a:ext>
                </a:extLst>
              </p:cNvPr>
              <p:cNvSpPr txBox="1"/>
              <p:nvPr/>
            </p:nvSpPr>
            <p:spPr>
              <a:xfrm>
                <a:off x="4794425" y="1795520"/>
                <a:ext cx="1383000" cy="1476000"/>
              </a:xfrm>
              <a:prstGeom prst="rect">
                <a:avLst/>
              </a:prstGeom>
              <a:grpFill/>
              <a:ln>
                <a:solidFill>
                  <a:srgbClr val="5D41F2"/>
                </a:solidFill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200" dirty="0">
                    <a:solidFill>
                      <a:schemeClr val="tx1"/>
                    </a:solidFill>
                  </a:rPr>
                  <a:t>Pode ser diferente de regras rígidas e monótonas, falta de flexibilidade e criatividade</a:t>
                </a:r>
                <a:endParaRPr sz="3200" dirty="0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Google Shape;656;p3">
            <a:extLst>
              <a:ext uri="{FF2B5EF4-FFF2-40B4-BE49-F238E27FC236}">
                <a16:creationId xmlns:a16="http://schemas.microsoft.com/office/drawing/2014/main" id="{9D74E0FE-DCA2-41C6-970D-AF3CB5AA29A9}"/>
              </a:ext>
            </a:extLst>
          </p:cNvPr>
          <p:cNvSpPr txBox="1">
            <a:spLocks/>
          </p:cNvSpPr>
          <p:nvPr/>
        </p:nvSpPr>
        <p:spPr>
          <a:xfrm>
            <a:off x="6881174" y="3600450"/>
            <a:ext cx="10621652" cy="4941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9pPr>
          </a:lstStyle>
          <a:p>
            <a:r>
              <a:rPr lang="pt-BR" sz="6600" b="1" dirty="0">
                <a:solidFill>
                  <a:schemeClr val="bg1"/>
                </a:solidFill>
                <a:highlight>
                  <a:srgbClr val="FF00FF"/>
                </a:highlight>
                <a:latin typeface="+mj-lt"/>
                <a:ea typeface="+mj-ea"/>
                <a:cs typeface="+mj-cs"/>
                <a:sym typeface="Libre Franklin"/>
              </a:rPr>
              <a:t>Onde não há padrão, não pode haver melhoria.</a:t>
            </a:r>
          </a:p>
        </p:txBody>
      </p:sp>
      <p:sp>
        <p:nvSpPr>
          <p:cNvPr id="6" name="Google Shape;657;p3">
            <a:extLst>
              <a:ext uri="{FF2B5EF4-FFF2-40B4-BE49-F238E27FC236}">
                <a16:creationId xmlns:a16="http://schemas.microsoft.com/office/drawing/2014/main" id="{D6501DCA-4252-4293-A672-5013C92431E4}"/>
              </a:ext>
            </a:extLst>
          </p:cNvPr>
          <p:cNvSpPr txBox="1">
            <a:spLocks/>
          </p:cNvSpPr>
          <p:nvPr/>
        </p:nvSpPr>
        <p:spPr>
          <a:xfrm>
            <a:off x="15119563" y="8012938"/>
            <a:ext cx="5187264" cy="271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pt-BR" sz="4000" b="1" dirty="0">
                <a:solidFill>
                  <a:schemeClr val="bg1"/>
                </a:solidFill>
                <a:sym typeface="Helvetica Neue Medium"/>
              </a:rPr>
              <a:t>Taiichi Ohno</a:t>
            </a:r>
          </a:p>
        </p:txBody>
      </p:sp>
    </p:spTree>
    <p:extLst>
      <p:ext uri="{BB962C8B-B14F-4D97-AF65-F5344CB8AC3E}">
        <p14:creationId xmlns:p14="http://schemas.microsoft.com/office/powerpoint/2010/main" val="427982522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24FEEBB0-29AE-4AFD-811A-6F2CAAD61A58}"/>
              </a:ext>
            </a:extLst>
          </p:cNvPr>
          <p:cNvGrpSpPr/>
          <p:nvPr/>
        </p:nvGrpSpPr>
        <p:grpSpPr>
          <a:xfrm>
            <a:off x="5185951" y="2154140"/>
            <a:ext cx="14959424" cy="8704360"/>
            <a:chOff x="3099976" y="1468340"/>
            <a:chExt cx="6876032" cy="4243621"/>
          </a:xfrm>
        </p:grpSpPr>
        <p:grpSp>
          <p:nvGrpSpPr>
            <p:cNvPr id="5" name="Google Shape;689;g12d01cd1ae5_0_14">
              <a:extLst>
                <a:ext uri="{FF2B5EF4-FFF2-40B4-BE49-F238E27FC236}">
                  <a16:creationId xmlns:a16="http://schemas.microsoft.com/office/drawing/2014/main" id="{7A61A8D7-FE67-4B3B-94C1-2F93CAB7F2F5}"/>
                </a:ext>
              </a:extLst>
            </p:cNvPr>
            <p:cNvGrpSpPr/>
            <p:nvPr/>
          </p:nvGrpSpPr>
          <p:grpSpPr>
            <a:xfrm>
              <a:off x="5955238" y="1468340"/>
              <a:ext cx="4020770" cy="4243621"/>
              <a:chOff x="4303290" y="1676962"/>
              <a:chExt cx="1854000" cy="1854000"/>
            </a:xfrm>
          </p:grpSpPr>
          <p:sp>
            <p:nvSpPr>
              <p:cNvPr id="6" name="Google Shape;690;g12d01cd1ae5_0_14">
                <a:extLst>
                  <a:ext uri="{FF2B5EF4-FFF2-40B4-BE49-F238E27FC236}">
                    <a16:creationId xmlns:a16="http://schemas.microsoft.com/office/drawing/2014/main" id="{4D0589B6-0758-4203-8ABD-3E80F4CB25B1}"/>
                  </a:ext>
                </a:extLst>
              </p:cNvPr>
              <p:cNvSpPr/>
              <p:nvPr/>
            </p:nvSpPr>
            <p:spPr>
              <a:xfrm>
                <a:off x="4303290" y="1676962"/>
                <a:ext cx="1854000" cy="1854000"/>
              </a:xfrm>
              <a:prstGeom prst="ellipse">
                <a:avLst/>
              </a:prstGeom>
              <a:ln>
                <a:noFill/>
                <a:headEnd type="none" w="sm" len="sm"/>
                <a:tailEnd type="none" w="sm" len="sm"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800" dirty="0"/>
              </a:p>
            </p:txBody>
          </p:sp>
          <p:sp>
            <p:nvSpPr>
              <p:cNvPr id="7" name="Google Shape;691;g12d01cd1ae5_0_14">
                <a:extLst>
                  <a:ext uri="{FF2B5EF4-FFF2-40B4-BE49-F238E27FC236}">
                    <a16:creationId xmlns:a16="http://schemas.microsoft.com/office/drawing/2014/main" id="{89F8396D-2972-49F8-82B8-BBFDCE5F6D2E}"/>
                  </a:ext>
                </a:extLst>
              </p:cNvPr>
              <p:cNvSpPr txBox="1"/>
              <p:nvPr/>
            </p:nvSpPr>
            <p:spPr>
              <a:xfrm>
                <a:off x="4864650" y="2185429"/>
                <a:ext cx="1075200" cy="7917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4800" b="1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Quais aspectos afetados por eles?</a:t>
                </a:r>
                <a:endParaRPr sz="4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" name="Google Shape;692;g12d01cd1ae5_0_14">
              <a:extLst>
                <a:ext uri="{FF2B5EF4-FFF2-40B4-BE49-F238E27FC236}">
                  <a16:creationId xmlns:a16="http://schemas.microsoft.com/office/drawing/2014/main" id="{8397918C-65D9-4F59-8EED-C7C7D7BFF2B6}"/>
                </a:ext>
              </a:extLst>
            </p:cNvPr>
            <p:cNvGrpSpPr/>
            <p:nvPr/>
          </p:nvGrpSpPr>
          <p:grpSpPr>
            <a:xfrm>
              <a:off x="3099976" y="1468340"/>
              <a:ext cx="4020770" cy="4243621"/>
              <a:chOff x="2986712" y="1676962"/>
              <a:chExt cx="1854000" cy="1854000"/>
            </a:xfrm>
          </p:grpSpPr>
          <p:sp>
            <p:nvSpPr>
              <p:cNvPr id="9" name="Google Shape;693;g12d01cd1ae5_0_14">
                <a:extLst>
                  <a:ext uri="{FF2B5EF4-FFF2-40B4-BE49-F238E27FC236}">
                    <a16:creationId xmlns:a16="http://schemas.microsoft.com/office/drawing/2014/main" id="{61B6D410-F617-473A-8426-7BEF77610D6E}"/>
                  </a:ext>
                </a:extLst>
              </p:cNvPr>
              <p:cNvSpPr/>
              <p:nvPr/>
            </p:nvSpPr>
            <p:spPr>
              <a:xfrm>
                <a:off x="2986712" y="1676962"/>
                <a:ext cx="1854000" cy="1854000"/>
              </a:xfrm>
              <a:prstGeom prst="ellipse">
                <a:avLst/>
              </a:prstGeom>
              <a:ln>
                <a:noFill/>
                <a:headEnd type="none" w="sm" len="sm"/>
                <a:tailEnd type="none" w="sm" len="sm"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800" dirty="0"/>
              </a:p>
            </p:txBody>
          </p:sp>
          <p:sp>
            <p:nvSpPr>
              <p:cNvPr id="10" name="Google Shape;694;g12d01cd1ae5_0_14">
                <a:extLst>
                  <a:ext uri="{FF2B5EF4-FFF2-40B4-BE49-F238E27FC236}">
                    <a16:creationId xmlns:a16="http://schemas.microsoft.com/office/drawing/2014/main" id="{19AE6B67-63B7-4D6E-A4BC-D9AD01D157A8}"/>
                  </a:ext>
                </a:extLst>
              </p:cNvPr>
              <p:cNvSpPr txBox="1"/>
              <p:nvPr/>
            </p:nvSpPr>
            <p:spPr>
              <a:xfrm>
                <a:off x="3376112" y="2185429"/>
                <a:ext cx="1075200" cy="7917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4800" b="1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Quais benefícios as normas e padrões podem trazer?</a:t>
                </a:r>
                <a:endParaRPr sz="4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7522712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2763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208280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313007" y="2251004"/>
            <a:ext cx="5757987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PADRONIZAÇÃO</a:t>
            </a:r>
            <a:endParaRPr dirty="0"/>
          </a:p>
        </p:txBody>
      </p:sp>
      <p:sp>
        <p:nvSpPr>
          <p:cNvPr id="5" name="Google Shape;700;g12d01cd1ae5_0_21">
            <a:extLst>
              <a:ext uri="{FF2B5EF4-FFF2-40B4-BE49-F238E27FC236}">
                <a16:creationId xmlns:a16="http://schemas.microsoft.com/office/drawing/2014/main" id="{BC351897-F628-420D-86E2-46C168A33CEC}"/>
              </a:ext>
            </a:extLst>
          </p:cNvPr>
          <p:cNvSpPr txBox="1">
            <a:spLocks/>
          </p:cNvSpPr>
          <p:nvPr/>
        </p:nvSpPr>
        <p:spPr>
          <a:xfrm>
            <a:off x="2786003" y="3820225"/>
            <a:ext cx="8894700" cy="16996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5pPr>
            <a:lvl6pPr marL="376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6pPr>
            <a:lvl7pPr marL="439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7pPr>
            <a:lvl8pPr marL="5031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8pPr>
            <a:lvl9pPr marL="5666152" marR="0" indent="-586152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 Neue"/>
              </a:defRPr>
            </a:lvl9pPr>
          </a:lstStyle>
          <a:p>
            <a:pPr marL="0" indent="0" hangingPunct="1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pt-BR" sz="4000" b="1" dirty="0">
              <a:solidFill>
                <a:schemeClr val="bg1"/>
              </a:solidFill>
            </a:endParaRPr>
          </a:p>
        </p:txBody>
      </p:sp>
      <p:pic>
        <p:nvPicPr>
          <p:cNvPr id="6" name="Google Shape;703;g12d01cd1ae5_0_21">
            <a:extLst>
              <a:ext uri="{FF2B5EF4-FFF2-40B4-BE49-F238E27FC236}">
                <a16:creationId xmlns:a16="http://schemas.microsoft.com/office/drawing/2014/main" id="{D281FC94-C65C-4E41-B933-267B1CBA7C9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31431" y="4412477"/>
            <a:ext cx="9538075" cy="55591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Google Shape;710;g12d01cd1ae5_0_28">
            <a:extLst>
              <a:ext uri="{FF2B5EF4-FFF2-40B4-BE49-F238E27FC236}">
                <a16:creationId xmlns:a16="http://schemas.microsoft.com/office/drawing/2014/main" id="{0FC19CEA-DBEC-4DAA-987A-2251697B9B53}"/>
              </a:ext>
            </a:extLst>
          </p:cNvPr>
          <p:cNvSpPr txBox="1">
            <a:spLocks/>
          </p:cNvSpPr>
          <p:nvPr/>
        </p:nvSpPr>
        <p:spPr>
          <a:xfrm>
            <a:off x="3011367" y="4065556"/>
            <a:ext cx="8894700" cy="7077792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7500"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9pPr>
          </a:lstStyle>
          <a:p>
            <a:pPr marL="571500" indent="-571500" algn="l" hangingPunct="1">
              <a:buFont typeface="Arial" panose="020B0604020202020204" pitchFamily="34" charset="0"/>
              <a:buChar char="•"/>
            </a:pPr>
            <a:r>
              <a:rPr lang="pt-BR" sz="4500" b="1" dirty="0">
                <a:solidFill>
                  <a:schemeClr val="bg1"/>
                </a:solidFill>
              </a:rPr>
              <a:t>Base para estabelecer uma rotina em sistemas da qualidade;</a:t>
            </a:r>
          </a:p>
          <a:p>
            <a:pPr marL="571500" indent="-571500" algn="l" hangingPunct="1">
              <a:buFont typeface="Arial" panose="020B0604020202020204" pitchFamily="34" charset="0"/>
              <a:buChar char="•"/>
            </a:pPr>
            <a:r>
              <a:rPr lang="pt-BR" sz="4500" b="1" dirty="0">
                <a:solidFill>
                  <a:schemeClr val="bg1"/>
                </a:solidFill>
                <a:latin typeface="+mj-lt"/>
                <a:ea typeface="+mj-ea"/>
                <a:cs typeface="+mj-cs"/>
                <a:sym typeface="Helvetica Neue"/>
              </a:rPr>
              <a:t>É a mais fundamental das ferramentas gerenciais das empresas modernas.</a:t>
            </a:r>
          </a:p>
          <a:p>
            <a:pPr marL="571500" indent="-571500" algn="l" hangingPunct="1">
              <a:buFont typeface="Arial" panose="020B0604020202020204" pitchFamily="34" charset="0"/>
              <a:buChar char="•"/>
            </a:pPr>
            <a:r>
              <a:rPr lang="pt-BR" sz="45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Técnica que busca a redução da variabilidade nos processos.</a:t>
            </a:r>
          </a:p>
          <a:p>
            <a:pPr algn="l" hangingPunct="1"/>
            <a:endParaRPr lang="pt-BR" sz="4000" b="1" dirty="0">
              <a:solidFill>
                <a:schemeClr val="bg1"/>
              </a:solidFill>
              <a:latin typeface="+mj-lt"/>
              <a:ea typeface="+mj-ea"/>
              <a:cs typeface="+mj-cs"/>
              <a:sym typeface="Helvetica Neue"/>
            </a:endParaRPr>
          </a:p>
        </p:txBody>
      </p:sp>
      <p:sp>
        <p:nvSpPr>
          <p:cNvPr id="8" name="Google Shape;717;g12d01cd1ae5_0_34">
            <a:extLst>
              <a:ext uri="{FF2B5EF4-FFF2-40B4-BE49-F238E27FC236}">
                <a16:creationId xmlns:a16="http://schemas.microsoft.com/office/drawing/2014/main" id="{2A7F3082-B8A2-4C91-963D-8D198CC63484}"/>
              </a:ext>
            </a:extLst>
          </p:cNvPr>
          <p:cNvSpPr txBox="1">
            <a:spLocks/>
          </p:cNvSpPr>
          <p:nvPr/>
        </p:nvSpPr>
        <p:spPr>
          <a:xfrm>
            <a:off x="2655107" y="7637888"/>
            <a:ext cx="8574868" cy="2852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9pPr>
          </a:lstStyle>
          <a:p>
            <a:pPr algn="l" hangingPunct="1">
              <a:lnSpc>
                <a:spcPct val="120000"/>
              </a:lnSpc>
            </a:pPr>
            <a:endParaRPr lang="pt-BR" sz="39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6662830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Telas-para-PPTTela-4.png" descr="Telas-para-PPTTela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tângulo Arredondado"/>
          <p:cNvSpPr/>
          <p:nvPr/>
        </p:nvSpPr>
        <p:spPr>
          <a:xfrm>
            <a:off x="8216489" y="826980"/>
            <a:ext cx="7951022" cy="1270000"/>
          </a:xfrm>
          <a:prstGeom prst="roundRect">
            <a:avLst>
              <a:gd name="adj" fmla="val 15000"/>
            </a:avLst>
          </a:prstGeom>
          <a:solidFill>
            <a:srgbClr val="B1F4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" name="TÍTULO"/>
          <p:cNvSpPr txBox="1"/>
          <p:nvPr/>
        </p:nvSpPr>
        <p:spPr>
          <a:xfrm>
            <a:off x="9967032" y="995184"/>
            <a:ext cx="4449936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 b="1">
                <a:solidFill>
                  <a:srgbClr val="5D41F2"/>
                </a:solidFill>
              </a:defRPr>
            </a:lvl1pPr>
          </a:lstStyle>
          <a:p>
            <a:r>
              <a:rPr lang="pt-BR" dirty="0"/>
              <a:t>VANTAGENS</a:t>
            </a:r>
            <a:endParaRPr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B2C8F16-2FA5-49C4-BBE2-5E378E1ED9BE}"/>
              </a:ext>
            </a:extLst>
          </p:cNvPr>
          <p:cNvSpPr txBox="1"/>
          <p:nvPr/>
        </p:nvSpPr>
        <p:spPr>
          <a:xfrm>
            <a:off x="15885665" y="4609863"/>
            <a:ext cx="5905059" cy="34778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</a:rPr>
              <a:t>Previsibilidade, manutenção dos resultados, menores custos e satisfação dos clientes.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6681B3BC-692D-4F27-A657-86C9CA6E395E}"/>
              </a:ext>
            </a:extLst>
          </p:cNvPr>
          <p:cNvGrpSpPr/>
          <p:nvPr/>
        </p:nvGrpSpPr>
        <p:grpSpPr>
          <a:xfrm>
            <a:off x="4047318" y="2265184"/>
            <a:ext cx="11334994" cy="9874161"/>
            <a:chOff x="3133481" y="529373"/>
            <a:chExt cx="6446247" cy="5539927"/>
          </a:xfrm>
        </p:grpSpPr>
        <p:sp>
          <p:nvSpPr>
            <p:cNvPr id="28" name="Google Shape;731;g12d01cd1ae5_0_46">
              <a:extLst>
                <a:ext uri="{FF2B5EF4-FFF2-40B4-BE49-F238E27FC236}">
                  <a16:creationId xmlns:a16="http://schemas.microsoft.com/office/drawing/2014/main" id="{DB6EF37D-D861-4041-84B6-DA3E0444D943}"/>
                </a:ext>
              </a:extLst>
            </p:cNvPr>
            <p:cNvSpPr/>
            <p:nvPr/>
          </p:nvSpPr>
          <p:spPr>
            <a:xfrm>
              <a:off x="3615106" y="788700"/>
              <a:ext cx="5607000" cy="5280600"/>
            </a:xfrm>
            <a:prstGeom prst="ellipse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 dirty="0"/>
            </a:p>
          </p:txBody>
        </p:sp>
        <p:grpSp>
          <p:nvGrpSpPr>
            <p:cNvPr id="29" name="Google Shape;732;g12d01cd1ae5_0_46">
              <a:extLst>
                <a:ext uri="{FF2B5EF4-FFF2-40B4-BE49-F238E27FC236}">
                  <a16:creationId xmlns:a16="http://schemas.microsoft.com/office/drawing/2014/main" id="{CC4A42EE-5BEE-4C99-9FA0-BE75346C8B59}"/>
                </a:ext>
              </a:extLst>
            </p:cNvPr>
            <p:cNvGrpSpPr/>
            <p:nvPr/>
          </p:nvGrpSpPr>
          <p:grpSpPr>
            <a:xfrm>
              <a:off x="6111096" y="2638013"/>
              <a:ext cx="3468632" cy="3266761"/>
              <a:chOff x="4562258" y="2032864"/>
              <a:chExt cx="2166000" cy="2166000"/>
            </a:xfrm>
          </p:grpSpPr>
          <p:sp>
            <p:nvSpPr>
              <p:cNvPr id="30" name="Google Shape;733;g12d01cd1ae5_0_46">
                <a:extLst>
                  <a:ext uri="{FF2B5EF4-FFF2-40B4-BE49-F238E27FC236}">
                    <a16:creationId xmlns:a16="http://schemas.microsoft.com/office/drawing/2014/main" id="{7405CD73-57DE-419A-A193-5675A5934240}"/>
                  </a:ext>
                </a:extLst>
              </p:cNvPr>
              <p:cNvSpPr/>
              <p:nvPr/>
            </p:nvSpPr>
            <p:spPr>
              <a:xfrm>
                <a:off x="4562258" y="2032864"/>
                <a:ext cx="2166000" cy="2166000"/>
              </a:xfrm>
              <a:prstGeom prst="ellipse">
                <a:avLst/>
              </a:prstGeom>
              <a:ln/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200" dirty="0"/>
              </a:p>
            </p:txBody>
          </p:sp>
          <p:sp>
            <p:nvSpPr>
              <p:cNvPr id="31" name="Google Shape;734;g12d01cd1ae5_0_46">
                <a:extLst>
                  <a:ext uri="{FF2B5EF4-FFF2-40B4-BE49-F238E27FC236}">
                    <a16:creationId xmlns:a16="http://schemas.microsoft.com/office/drawing/2014/main" id="{F79AC66D-2974-4D94-894A-75C2F0EF1F9E}"/>
                  </a:ext>
                </a:extLst>
              </p:cNvPr>
              <p:cNvSpPr txBox="1"/>
              <p:nvPr/>
            </p:nvSpPr>
            <p:spPr>
              <a:xfrm>
                <a:off x="5312786" y="2714117"/>
                <a:ext cx="1135091" cy="70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600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PARA O PROCESSO</a:t>
                </a:r>
                <a:endParaRPr sz="36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2" name="Google Shape;735;g12d01cd1ae5_0_46">
              <a:extLst>
                <a:ext uri="{FF2B5EF4-FFF2-40B4-BE49-F238E27FC236}">
                  <a16:creationId xmlns:a16="http://schemas.microsoft.com/office/drawing/2014/main" id="{12932A88-D8CE-4FF5-9DA1-67819FE16A99}"/>
                </a:ext>
              </a:extLst>
            </p:cNvPr>
            <p:cNvGrpSpPr/>
            <p:nvPr/>
          </p:nvGrpSpPr>
          <p:grpSpPr>
            <a:xfrm>
              <a:off x="3133481" y="2638013"/>
              <a:ext cx="3468632" cy="3266761"/>
              <a:chOff x="2702876" y="2032864"/>
              <a:chExt cx="2166000" cy="2166000"/>
            </a:xfrm>
          </p:grpSpPr>
          <p:sp>
            <p:nvSpPr>
              <p:cNvPr id="33" name="Google Shape;736;g12d01cd1ae5_0_46">
                <a:extLst>
                  <a:ext uri="{FF2B5EF4-FFF2-40B4-BE49-F238E27FC236}">
                    <a16:creationId xmlns:a16="http://schemas.microsoft.com/office/drawing/2014/main" id="{DC92DD33-3493-4809-BFA0-38F7EB2CE773}"/>
                  </a:ext>
                </a:extLst>
              </p:cNvPr>
              <p:cNvSpPr/>
              <p:nvPr/>
            </p:nvSpPr>
            <p:spPr>
              <a:xfrm>
                <a:off x="2702876" y="2032864"/>
                <a:ext cx="2166000" cy="2166000"/>
              </a:xfrm>
              <a:prstGeom prst="ellipse">
                <a:avLst/>
              </a:prstGeom>
              <a:ln/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200" dirty="0"/>
              </a:p>
            </p:txBody>
          </p:sp>
          <p:sp>
            <p:nvSpPr>
              <p:cNvPr id="34" name="Google Shape;737;g12d01cd1ae5_0_46">
                <a:extLst>
                  <a:ext uri="{FF2B5EF4-FFF2-40B4-BE49-F238E27FC236}">
                    <a16:creationId xmlns:a16="http://schemas.microsoft.com/office/drawing/2014/main" id="{DBBC36DA-CCA7-41D2-89DE-449563166614}"/>
                  </a:ext>
                </a:extLst>
              </p:cNvPr>
              <p:cNvSpPr txBox="1"/>
              <p:nvPr/>
            </p:nvSpPr>
            <p:spPr>
              <a:xfrm>
                <a:off x="3089011" y="2764414"/>
                <a:ext cx="1112265" cy="70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600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PARA A EMPRESA </a:t>
                </a:r>
                <a:endParaRPr sz="36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5" name="Google Shape;738;g12d01cd1ae5_0_46">
              <a:extLst>
                <a:ext uri="{FF2B5EF4-FFF2-40B4-BE49-F238E27FC236}">
                  <a16:creationId xmlns:a16="http://schemas.microsoft.com/office/drawing/2014/main" id="{CC5C3B76-6B86-45F2-8219-43408A5B67EE}"/>
                </a:ext>
              </a:extLst>
            </p:cNvPr>
            <p:cNvGrpSpPr/>
            <p:nvPr/>
          </p:nvGrpSpPr>
          <p:grpSpPr>
            <a:xfrm>
              <a:off x="4588993" y="529373"/>
              <a:ext cx="3468632" cy="3266761"/>
              <a:chOff x="3611776" y="414352"/>
              <a:chExt cx="2166000" cy="2166000"/>
            </a:xfrm>
          </p:grpSpPr>
          <p:sp>
            <p:nvSpPr>
              <p:cNvPr id="36" name="Google Shape;739;g12d01cd1ae5_0_46">
                <a:extLst>
                  <a:ext uri="{FF2B5EF4-FFF2-40B4-BE49-F238E27FC236}">
                    <a16:creationId xmlns:a16="http://schemas.microsoft.com/office/drawing/2014/main" id="{6F48ABAC-A74E-4145-8BAC-33FA4631F98D}"/>
                  </a:ext>
                </a:extLst>
              </p:cNvPr>
              <p:cNvSpPr/>
              <p:nvPr/>
            </p:nvSpPr>
            <p:spPr>
              <a:xfrm>
                <a:off x="3611776" y="414352"/>
                <a:ext cx="2166000" cy="2166000"/>
              </a:xfrm>
              <a:prstGeom prst="ellipse">
                <a:avLst/>
              </a:prstGeom>
              <a:ln/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200" dirty="0"/>
              </a:p>
            </p:txBody>
          </p:sp>
          <p:sp>
            <p:nvSpPr>
              <p:cNvPr id="37" name="Google Shape;740;g12d01cd1ae5_0_46">
                <a:extLst>
                  <a:ext uri="{FF2B5EF4-FFF2-40B4-BE49-F238E27FC236}">
                    <a16:creationId xmlns:a16="http://schemas.microsoft.com/office/drawing/2014/main" id="{42816EAE-7B28-4CAD-937C-D83F71A83214}"/>
                  </a:ext>
                </a:extLst>
              </p:cNvPr>
              <p:cNvSpPr txBox="1"/>
              <p:nvPr/>
            </p:nvSpPr>
            <p:spPr>
              <a:xfrm>
                <a:off x="4142366" y="923975"/>
                <a:ext cx="1123613" cy="70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600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PARA O CLIENTE </a:t>
                </a:r>
                <a:endParaRPr sz="36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8" name="Google Shape;741;g12d01cd1ae5_0_46">
              <a:extLst>
                <a:ext uri="{FF2B5EF4-FFF2-40B4-BE49-F238E27FC236}">
                  <a16:creationId xmlns:a16="http://schemas.microsoft.com/office/drawing/2014/main" id="{34C90F90-3877-474D-9840-2372FD027180}"/>
                </a:ext>
              </a:extLst>
            </p:cNvPr>
            <p:cNvSpPr/>
            <p:nvPr/>
          </p:nvSpPr>
          <p:spPr>
            <a:xfrm>
              <a:off x="5000050" y="2358100"/>
              <a:ext cx="2646600" cy="2493000"/>
            </a:xfrm>
            <a:prstGeom prst="ellipse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3200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PADRONIZAÇÃO</a:t>
              </a:r>
              <a:endParaRPr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961560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3281</TotalTime>
  <Words>1481</Words>
  <Application>Microsoft Office PowerPoint</Application>
  <PresentationFormat>Personalizar</PresentationFormat>
  <Paragraphs>230</Paragraphs>
  <Slides>44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44</vt:i4>
      </vt:variant>
    </vt:vector>
  </HeadingPairs>
  <TitlesOfParts>
    <vt:vector size="45" baseType="lpstr">
      <vt:lpstr>White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Samantha Regiane Piffer Cacela</dc:creator>
  <cp:lastModifiedBy>Usuário</cp:lastModifiedBy>
  <cp:revision>15</cp:revision>
  <dcterms:modified xsi:type="dcterms:W3CDTF">2023-02-15T11:15:05Z</dcterms:modified>
</cp:coreProperties>
</file>